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64" r:id="rId4"/>
    <p:sldId id="265" r:id="rId5"/>
    <p:sldId id="269" r:id="rId6"/>
    <p:sldId id="266" r:id="rId7"/>
    <p:sldId id="268" r:id="rId8"/>
    <p:sldId id="258" r:id="rId9"/>
    <p:sldId id="259" r:id="rId10"/>
    <p:sldId id="260" r:id="rId11"/>
    <p:sldId id="261" r:id="rId12"/>
    <p:sldId id="263" r:id="rId13"/>
    <p:sldId id="262" r:id="rId14"/>
    <p:sldId id="270" r:id="rId15"/>
    <p:sldId id="271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6BEC9C-9D20-4748-908B-C597EC043E90}" v="280" dt="2022-11-14T17:52:20.6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4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9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ufal Petr" userId="76484aeb-9507-44c9-a583-612a370dac90" providerId="ADAL" clId="{ED6BEC9C-9D20-4748-908B-C597EC043E90}"/>
    <pc:docChg chg="custSel addSld delSld modSld sldOrd">
      <pc:chgData name="Coufal Petr" userId="76484aeb-9507-44c9-a583-612a370dac90" providerId="ADAL" clId="{ED6BEC9C-9D20-4748-908B-C597EC043E90}" dt="2022-11-14T17:52:56.474" v="3507" actId="208"/>
      <pc:docMkLst>
        <pc:docMk/>
      </pc:docMkLst>
      <pc:sldChg chg="modSp mod">
        <pc:chgData name="Coufal Petr" userId="76484aeb-9507-44c9-a583-612a370dac90" providerId="ADAL" clId="{ED6BEC9C-9D20-4748-908B-C597EC043E90}" dt="2022-10-22T15:14:40.544" v="808" actId="14100"/>
        <pc:sldMkLst>
          <pc:docMk/>
          <pc:sldMk cId="2686748334" sldId="256"/>
        </pc:sldMkLst>
        <pc:spChg chg="mod">
          <ac:chgData name="Coufal Petr" userId="76484aeb-9507-44c9-a583-612a370dac90" providerId="ADAL" clId="{ED6BEC9C-9D20-4748-908B-C597EC043E90}" dt="2022-10-22T15:14:33.294" v="806" actId="403"/>
          <ac:spMkLst>
            <pc:docMk/>
            <pc:sldMk cId="2686748334" sldId="256"/>
            <ac:spMk id="2" creationId="{AD27B789-8354-0C4E-B5EA-73544D486D1C}"/>
          </ac:spMkLst>
        </pc:spChg>
        <pc:spChg chg="mod">
          <ac:chgData name="Coufal Petr" userId="76484aeb-9507-44c9-a583-612a370dac90" providerId="ADAL" clId="{ED6BEC9C-9D20-4748-908B-C597EC043E90}" dt="2022-10-22T15:14:40.544" v="808" actId="14100"/>
          <ac:spMkLst>
            <pc:docMk/>
            <pc:sldMk cId="2686748334" sldId="256"/>
            <ac:spMk id="3" creationId="{002BAAC9-AC62-21E1-7A9E-865D5CCF9EB1}"/>
          </ac:spMkLst>
        </pc:spChg>
      </pc:sldChg>
      <pc:sldChg chg="addSp delSp modSp mod">
        <pc:chgData name="Coufal Petr" userId="76484aeb-9507-44c9-a583-612a370dac90" providerId="ADAL" clId="{ED6BEC9C-9D20-4748-908B-C597EC043E90}" dt="2022-10-23T17:42:18.477" v="3336" actId="1076"/>
        <pc:sldMkLst>
          <pc:docMk/>
          <pc:sldMk cId="1743915992" sldId="257"/>
        </pc:sldMkLst>
        <pc:spChg chg="mod">
          <ac:chgData name="Coufal Petr" userId="76484aeb-9507-44c9-a583-612a370dac90" providerId="ADAL" clId="{ED6BEC9C-9D20-4748-908B-C597EC043E90}" dt="2022-10-23T17:42:18.477" v="3336" actId="1076"/>
          <ac:spMkLst>
            <pc:docMk/>
            <pc:sldMk cId="1743915992" sldId="257"/>
            <ac:spMk id="2" creationId="{86E95E18-DDCF-FE9C-D576-AE89E126F07A}"/>
          </ac:spMkLst>
        </pc:spChg>
        <pc:spChg chg="mod ord">
          <ac:chgData name="Coufal Petr" userId="76484aeb-9507-44c9-a583-612a370dac90" providerId="ADAL" clId="{ED6BEC9C-9D20-4748-908B-C597EC043E90}" dt="2022-10-23T17:42:16.341" v="3335" actId="1076"/>
          <ac:spMkLst>
            <pc:docMk/>
            <pc:sldMk cId="1743915992" sldId="257"/>
            <ac:spMk id="3" creationId="{484E9995-0524-0D33-899D-5557BC5F63BF}"/>
          </ac:spMkLst>
        </pc:spChg>
        <pc:spChg chg="del">
          <ac:chgData name="Coufal Petr" userId="76484aeb-9507-44c9-a583-612a370dac90" providerId="ADAL" clId="{ED6BEC9C-9D20-4748-908B-C597EC043E90}" dt="2022-10-22T13:53:36.367" v="240" actId="26606"/>
          <ac:spMkLst>
            <pc:docMk/>
            <pc:sldMk cId="1743915992" sldId="257"/>
            <ac:spMk id="1033" creationId="{B712E947-0734-45F9-9C4F-41114EC3A33E}"/>
          </ac:spMkLst>
        </pc:spChg>
        <pc:spChg chg="del">
          <ac:chgData name="Coufal Petr" userId="76484aeb-9507-44c9-a583-612a370dac90" providerId="ADAL" clId="{ED6BEC9C-9D20-4748-908B-C597EC043E90}" dt="2022-10-22T13:53:36.367" v="240" actId="26606"/>
          <ac:spMkLst>
            <pc:docMk/>
            <pc:sldMk cId="1743915992" sldId="257"/>
            <ac:spMk id="1035" creationId="{693CD2E6-B09F-43E9-9259-B606BD9C2AE9}"/>
          </ac:spMkLst>
        </pc:spChg>
        <pc:spChg chg="del">
          <ac:chgData name="Coufal Petr" userId="76484aeb-9507-44c9-a583-612a370dac90" providerId="ADAL" clId="{ED6BEC9C-9D20-4748-908B-C597EC043E90}" dt="2022-10-22T13:53:36.367" v="240" actId="26606"/>
          <ac:spMkLst>
            <pc:docMk/>
            <pc:sldMk cId="1743915992" sldId="257"/>
            <ac:spMk id="1037" creationId="{B5367AB5-418C-4245-B83E-713F45B258EE}"/>
          </ac:spMkLst>
        </pc:spChg>
        <pc:spChg chg="add del">
          <ac:chgData name="Coufal Petr" userId="76484aeb-9507-44c9-a583-612a370dac90" providerId="ADAL" clId="{ED6BEC9C-9D20-4748-908B-C597EC043E90}" dt="2022-10-22T15:23:24.301" v="822" actId="26606"/>
          <ac:spMkLst>
            <pc:docMk/>
            <pc:sldMk cId="1743915992" sldId="257"/>
            <ac:spMk id="1042" creationId="{57BF152D-4401-41D5-B76F-5981F06ABFF7}"/>
          </ac:spMkLst>
        </pc:spChg>
        <pc:spChg chg="add del">
          <ac:chgData name="Coufal Petr" userId="76484aeb-9507-44c9-a583-612a370dac90" providerId="ADAL" clId="{ED6BEC9C-9D20-4748-908B-C597EC043E90}" dt="2022-10-22T15:23:24.301" v="822" actId="26606"/>
          <ac:spMkLst>
            <pc:docMk/>
            <pc:sldMk cId="1743915992" sldId="257"/>
            <ac:spMk id="1044" creationId="{4007128E-F4EF-416E-856C-324C8C579A2A}"/>
          </ac:spMkLst>
        </pc:spChg>
        <pc:spChg chg="add del">
          <ac:chgData name="Coufal Petr" userId="76484aeb-9507-44c9-a583-612a370dac90" providerId="ADAL" clId="{ED6BEC9C-9D20-4748-908B-C597EC043E90}" dt="2022-10-22T15:23:24.301" v="822" actId="26606"/>
          <ac:spMkLst>
            <pc:docMk/>
            <pc:sldMk cId="1743915992" sldId="257"/>
            <ac:spMk id="1046" creationId="{CF116E54-BBA2-4625-8E37-E6F2C9C66F69}"/>
          </ac:spMkLst>
        </pc:spChg>
        <pc:spChg chg="add">
          <ac:chgData name="Coufal Petr" userId="76484aeb-9507-44c9-a583-612a370dac90" providerId="ADAL" clId="{ED6BEC9C-9D20-4748-908B-C597EC043E90}" dt="2022-10-22T15:23:24.301" v="822" actId="26606"/>
          <ac:spMkLst>
            <pc:docMk/>
            <pc:sldMk cId="1743915992" sldId="257"/>
            <ac:spMk id="1051" creationId="{1B15ED52-F352-441B-82BF-E0EA34836D08}"/>
          </ac:spMkLst>
        </pc:spChg>
        <pc:spChg chg="add">
          <ac:chgData name="Coufal Petr" userId="76484aeb-9507-44c9-a583-612a370dac90" providerId="ADAL" clId="{ED6BEC9C-9D20-4748-908B-C597EC043E90}" dt="2022-10-22T15:23:24.301" v="822" actId="26606"/>
          <ac:spMkLst>
            <pc:docMk/>
            <pc:sldMk cId="1743915992" sldId="257"/>
            <ac:spMk id="1053" creationId="{61707E60-CEC9-4661-AA82-69242EB4BDC3}"/>
          </ac:spMkLst>
        </pc:spChg>
        <pc:spChg chg="add">
          <ac:chgData name="Coufal Petr" userId="76484aeb-9507-44c9-a583-612a370dac90" providerId="ADAL" clId="{ED6BEC9C-9D20-4748-908B-C597EC043E90}" dt="2022-10-22T15:23:24.301" v="822" actId="26606"/>
          <ac:spMkLst>
            <pc:docMk/>
            <pc:sldMk cId="1743915992" sldId="257"/>
            <ac:spMk id="1055" creationId="{8F035CD8-AE30-4146-96F2-036B0CE5E4F3}"/>
          </ac:spMkLst>
        </pc:spChg>
        <pc:picChg chg="add del mod">
          <ac:chgData name="Coufal Petr" userId="76484aeb-9507-44c9-a583-612a370dac90" providerId="ADAL" clId="{ED6BEC9C-9D20-4748-908B-C597EC043E90}" dt="2022-10-22T15:22:51.613" v="818" actId="478"/>
          <ac:picMkLst>
            <pc:docMk/>
            <pc:sldMk cId="1743915992" sldId="257"/>
            <ac:picMk id="4" creationId="{F3AEB6BE-1E0D-87CB-A430-53B798B33F6C}"/>
          </ac:picMkLst>
        </pc:picChg>
        <pc:picChg chg="add del mod">
          <ac:chgData name="Coufal Petr" userId="76484aeb-9507-44c9-a583-612a370dac90" providerId="ADAL" clId="{ED6BEC9C-9D20-4748-908B-C597EC043E90}" dt="2022-10-22T15:23:21.809" v="821" actId="478"/>
          <ac:picMkLst>
            <pc:docMk/>
            <pc:sldMk cId="1743915992" sldId="257"/>
            <ac:picMk id="5" creationId="{FF92D788-D066-7031-583D-93A471CEB087}"/>
          </ac:picMkLst>
        </pc:picChg>
        <pc:picChg chg="del">
          <ac:chgData name="Coufal Petr" userId="76484aeb-9507-44c9-a583-612a370dac90" providerId="ADAL" clId="{ED6BEC9C-9D20-4748-908B-C597EC043E90}" dt="2022-10-22T13:47:52.801" v="148" actId="478"/>
          <ac:picMkLst>
            <pc:docMk/>
            <pc:sldMk cId="1743915992" sldId="257"/>
            <ac:picMk id="1026" creationId="{02F41DFE-EE65-C22A-ABC7-07283E896A52}"/>
          </ac:picMkLst>
        </pc:picChg>
        <pc:picChg chg="del">
          <ac:chgData name="Coufal Petr" userId="76484aeb-9507-44c9-a583-612a370dac90" providerId="ADAL" clId="{ED6BEC9C-9D20-4748-908B-C597EC043E90}" dt="2022-10-22T13:47:52.209" v="147" actId="478"/>
          <ac:picMkLst>
            <pc:docMk/>
            <pc:sldMk cId="1743915992" sldId="257"/>
            <ac:picMk id="1028" creationId="{615DBD84-BFC8-A5C9-6DF8-E0C989B4785D}"/>
          </ac:picMkLst>
        </pc:picChg>
        <pc:picChg chg="add del mod">
          <ac:chgData name="Coufal Petr" userId="76484aeb-9507-44c9-a583-612a370dac90" providerId="ADAL" clId="{ED6BEC9C-9D20-4748-908B-C597EC043E90}" dt="2022-10-22T15:22:54.739" v="819" actId="21"/>
          <ac:picMkLst>
            <pc:docMk/>
            <pc:sldMk cId="1743915992" sldId="257"/>
            <ac:picMk id="1030" creationId="{09DAEEB9-4ECD-0B35-1D49-92E8007365C9}"/>
          </ac:picMkLst>
        </pc:picChg>
        <pc:picChg chg="add mod">
          <ac:chgData name="Coufal Petr" userId="76484aeb-9507-44c9-a583-612a370dac90" providerId="ADAL" clId="{ED6BEC9C-9D20-4748-908B-C597EC043E90}" dt="2022-10-22T15:23:24.301" v="822" actId="26606"/>
          <ac:picMkLst>
            <pc:docMk/>
            <pc:sldMk cId="1743915992" sldId="257"/>
            <ac:picMk id="1032" creationId="{4FF2D41E-4E04-6E40-A817-10E1C5AD04B7}"/>
          </ac:picMkLst>
        </pc:picChg>
        <pc:picChg chg="add mod">
          <ac:chgData name="Coufal Petr" userId="76484aeb-9507-44c9-a583-612a370dac90" providerId="ADAL" clId="{ED6BEC9C-9D20-4748-908B-C597EC043E90}" dt="2022-10-22T18:16:05.297" v="1788" actId="1076"/>
          <ac:picMkLst>
            <pc:docMk/>
            <pc:sldMk cId="1743915992" sldId="257"/>
            <ac:picMk id="1034" creationId="{774B60A1-C871-1DF3-27E2-96471E39BE32}"/>
          </ac:picMkLst>
        </pc:picChg>
      </pc:sldChg>
      <pc:sldChg chg="addSp delSp modSp mod">
        <pc:chgData name="Coufal Petr" userId="76484aeb-9507-44c9-a583-612a370dac90" providerId="ADAL" clId="{ED6BEC9C-9D20-4748-908B-C597EC043E90}" dt="2022-10-23T17:44:49.135" v="3354" actId="20577"/>
        <pc:sldMkLst>
          <pc:docMk/>
          <pc:sldMk cId="1720296478" sldId="258"/>
        </pc:sldMkLst>
        <pc:spChg chg="mod">
          <ac:chgData name="Coufal Petr" userId="76484aeb-9507-44c9-a583-612a370dac90" providerId="ADAL" clId="{ED6BEC9C-9D20-4748-908B-C597EC043E90}" dt="2022-10-23T17:44:28.860" v="3353" actId="1076"/>
          <ac:spMkLst>
            <pc:docMk/>
            <pc:sldMk cId="1720296478" sldId="258"/>
            <ac:spMk id="2" creationId="{ACFBB4BA-A278-6A58-2691-376E97D66254}"/>
          </ac:spMkLst>
        </pc:spChg>
        <pc:spChg chg="mod">
          <ac:chgData name="Coufal Petr" userId="76484aeb-9507-44c9-a583-612a370dac90" providerId="ADAL" clId="{ED6BEC9C-9D20-4748-908B-C597EC043E90}" dt="2022-10-23T17:44:49.135" v="3354" actId="20577"/>
          <ac:spMkLst>
            <pc:docMk/>
            <pc:sldMk cId="1720296478" sldId="258"/>
            <ac:spMk id="3" creationId="{F46105A4-600D-F091-1E1E-5ACB9E728F55}"/>
          </ac:spMkLst>
        </pc:spChg>
        <pc:spChg chg="add del mod ord">
          <ac:chgData name="Coufal Petr" userId="76484aeb-9507-44c9-a583-612a370dac90" providerId="ADAL" clId="{ED6BEC9C-9D20-4748-908B-C597EC043E90}" dt="2022-10-22T18:29:56.703" v="2064" actId="2711"/>
          <ac:spMkLst>
            <pc:docMk/>
            <pc:sldMk cId="1720296478" sldId="258"/>
            <ac:spMk id="7" creationId="{60ADAC2C-7AC7-345D-376B-6A769DCA6023}"/>
          </ac:spMkLst>
        </pc:spChg>
        <pc:spChg chg="add mod">
          <ac:chgData name="Coufal Petr" userId="76484aeb-9507-44c9-a583-612a370dac90" providerId="ADAL" clId="{ED6BEC9C-9D20-4748-908B-C597EC043E90}" dt="2022-10-22T18:29:56.703" v="2064" actId="2711"/>
          <ac:spMkLst>
            <pc:docMk/>
            <pc:sldMk cId="1720296478" sldId="258"/>
            <ac:spMk id="8" creationId="{1E64B019-C1E5-D46D-D01C-977BBAEAEA10}"/>
          </ac:spMkLst>
        </pc:spChg>
        <pc:spChg chg="add mod">
          <ac:chgData name="Coufal Petr" userId="76484aeb-9507-44c9-a583-612a370dac90" providerId="ADAL" clId="{ED6BEC9C-9D20-4748-908B-C597EC043E90}" dt="2022-10-22T18:29:56.703" v="2064" actId="2711"/>
          <ac:spMkLst>
            <pc:docMk/>
            <pc:sldMk cId="1720296478" sldId="258"/>
            <ac:spMk id="9" creationId="{F30871C7-4ED5-F84C-EF30-98CBC149D205}"/>
          </ac:spMkLst>
        </pc:spChg>
        <pc:spChg chg="add mod">
          <ac:chgData name="Coufal Petr" userId="76484aeb-9507-44c9-a583-612a370dac90" providerId="ADAL" clId="{ED6BEC9C-9D20-4748-908B-C597EC043E90}" dt="2022-10-22T18:29:56.703" v="2064" actId="2711"/>
          <ac:spMkLst>
            <pc:docMk/>
            <pc:sldMk cId="1720296478" sldId="258"/>
            <ac:spMk id="10" creationId="{558A79D3-70C7-68DD-7D23-0C1C79C15559}"/>
          </ac:spMkLst>
        </pc:spChg>
        <pc:spChg chg="add mod">
          <ac:chgData name="Coufal Petr" userId="76484aeb-9507-44c9-a583-612a370dac90" providerId="ADAL" clId="{ED6BEC9C-9D20-4748-908B-C597EC043E90}" dt="2022-10-22T18:29:56.703" v="2064" actId="2711"/>
          <ac:spMkLst>
            <pc:docMk/>
            <pc:sldMk cId="1720296478" sldId="258"/>
            <ac:spMk id="11" creationId="{A2395E0E-9224-7B79-4399-CA7169C4AD29}"/>
          </ac:spMkLst>
        </pc:spChg>
        <pc:spChg chg="add mod">
          <ac:chgData name="Coufal Petr" userId="76484aeb-9507-44c9-a583-612a370dac90" providerId="ADAL" clId="{ED6BEC9C-9D20-4748-908B-C597EC043E90}" dt="2022-10-22T18:29:56.703" v="2064" actId="2711"/>
          <ac:spMkLst>
            <pc:docMk/>
            <pc:sldMk cId="1720296478" sldId="258"/>
            <ac:spMk id="12" creationId="{66ADBBC0-F723-6199-BDBF-CCF67F5B5D39}"/>
          </ac:spMkLst>
        </pc:spChg>
        <pc:spChg chg="add mod">
          <ac:chgData name="Coufal Petr" userId="76484aeb-9507-44c9-a583-612a370dac90" providerId="ADAL" clId="{ED6BEC9C-9D20-4748-908B-C597EC043E90}" dt="2022-10-22T18:30:08.140" v="2065" actId="1076"/>
          <ac:spMkLst>
            <pc:docMk/>
            <pc:sldMk cId="1720296478" sldId="258"/>
            <ac:spMk id="13" creationId="{C1299901-1FDA-2F41-5440-29CBC9E91F74}"/>
          </ac:spMkLst>
        </pc:spChg>
        <pc:spChg chg="add mod">
          <ac:chgData name="Coufal Petr" userId="76484aeb-9507-44c9-a583-612a370dac90" providerId="ADAL" clId="{ED6BEC9C-9D20-4748-908B-C597EC043E90}" dt="2022-10-22T18:30:27.965" v="2067" actId="1076"/>
          <ac:spMkLst>
            <pc:docMk/>
            <pc:sldMk cId="1720296478" sldId="258"/>
            <ac:spMk id="14" creationId="{A7DEAAD1-E92C-BE51-0540-E8AC7A46900C}"/>
          </ac:spMkLst>
        </pc:spChg>
        <pc:spChg chg="add mod">
          <ac:chgData name="Coufal Petr" userId="76484aeb-9507-44c9-a583-612a370dac90" providerId="ADAL" clId="{ED6BEC9C-9D20-4748-908B-C597EC043E90}" dt="2022-10-22T18:30:18.069" v="2066" actId="1076"/>
          <ac:spMkLst>
            <pc:docMk/>
            <pc:sldMk cId="1720296478" sldId="258"/>
            <ac:spMk id="15" creationId="{7AFD9606-1761-5027-27AA-5592C7469A26}"/>
          </ac:spMkLst>
        </pc:spChg>
        <pc:picChg chg="del">
          <ac:chgData name="Coufal Petr" userId="76484aeb-9507-44c9-a583-612a370dac90" providerId="ADAL" clId="{ED6BEC9C-9D20-4748-908B-C597EC043E90}" dt="2022-10-22T16:56:41.594" v="1655" actId="478"/>
          <ac:picMkLst>
            <pc:docMk/>
            <pc:sldMk cId="1720296478" sldId="258"/>
            <ac:picMk id="4" creationId="{1AA51718-8CDC-F78A-2451-FE080225D316}"/>
          </ac:picMkLst>
        </pc:picChg>
        <pc:picChg chg="del mod">
          <ac:chgData name="Coufal Petr" userId="76484aeb-9507-44c9-a583-612a370dac90" providerId="ADAL" clId="{ED6BEC9C-9D20-4748-908B-C597EC043E90}" dt="2022-10-22T17:01:39.848" v="1656" actId="478"/>
          <ac:picMkLst>
            <pc:docMk/>
            <pc:sldMk cId="1720296478" sldId="258"/>
            <ac:picMk id="5" creationId="{093EA1FE-5168-AD8D-5D97-62A634510813}"/>
          </ac:picMkLst>
        </pc:picChg>
        <pc:picChg chg="add del mod">
          <ac:chgData name="Coufal Petr" userId="76484aeb-9507-44c9-a583-612a370dac90" providerId="ADAL" clId="{ED6BEC9C-9D20-4748-908B-C597EC043E90}" dt="2022-10-22T17:04:53.955" v="1684" actId="478"/>
          <ac:picMkLst>
            <pc:docMk/>
            <pc:sldMk cId="1720296478" sldId="258"/>
            <ac:picMk id="7170" creationId="{737B81E5-0EC4-D283-D407-86AD4B9A7356}"/>
          </ac:picMkLst>
        </pc:picChg>
        <pc:picChg chg="add del">
          <ac:chgData name="Coufal Petr" userId="76484aeb-9507-44c9-a583-612a370dac90" providerId="ADAL" clId="{ED6BEC9C-9D20-4748-908B-C597EC043E90}" dt="2022-10-22T17:04:45.509" v="1682" actId="478"/>
          <ac:picMkLst>
            <pc:docMk/>
            <pc:sldMk cId="1720296478" sldId="258"/>
            <ac:picMk id="7172" creationId="{0A29B289-9D9E-636F-620D-94499019F147}"/>
          </ac:picMkLst>
        </pc:picChg>
        <pc:picChg chg="add mod">
          <ac:chgData name="Coufal Petr" userId="76484aeb-9507-44c9-a583-612a370dac90" providerId="ADAL" clId="{ED6BEC9C-9D20-4748-908B-C597EC043E90}" dt="2022-10-22T18:21:05.768" v="1908" actId="1076"/>
          <ac:picMkLst>
            <pc:docMk/>
            <pc:sldMk cId="1720296478" sldId="258"/>
            <ac:picMk id="7174" creationId="{A08CB991-9B9C-3CFD-E9AE-AA9B24334C8E}"/>
          </ac:picMkLst>
        </pc:picChg>
      </pc:sldChg>
      <pc:sldChg chg="addSp modSp mod">
        <pc:chgData name="Coufal Petr" userId="76484aeb-9507-44c9-a583-612a370dac90" providerId="ADAL" clId="{ED6BEC9C-9D20-4748-908B-C597EC043E90}" dt="2022-10-23T17:45:00.820" v="3355" actId="20577"/>
        <pc:sldMkLst>
          <pc:docMk/>
          <pc:sldMk cId="2292355595" sldId="259"/>
        </pc:sldMkLst>
        <pc:spChg chg="mod">
          <ac:chgData name="Coufal Petr" userId="76484aeb-9507-44c9-a583-612a370dac90" providerId="ADAL" clId="{ED6BEC9C-9D20-4748-908B-C597EC043E90}" dt="2022-10-23T15:14:30.479" v="3002" actId="1076"/>
          <ac:spMkLst>
            <pc:docMk/>
            <pc:sldMk cId="2292355595" sldId="259"/>
            <ac:spMk id="2" creationId="{9B6E6C95-3578-7755-3EBE-436B6B96760F}"/>
          </ac:spMkLst>
        </pc:spChg>
        <pc:spChg chg="mod">
          <ac:chgData name="Coufal Petr" userId="76484aeb-9507-44c9-a583-612a370dac90" providerId="ADAL" clId="{ED6BEC9C-9D20-4748-908B-C597EC043E90}" dt="2022-10-23T17:45:00.820" v="3355" actId="20577"/>
          <ac:spMkLst>
            <pc:docMk/>
            <pc:sldMk cId="2292355595" sldId="259"/>
            <ac:spMk id="3" creationId="{397A8F36-E581-5512-323B-C4ADCACA658F}"/>
          </ac:spMkLst>
        </pc:spChg>
        <pc:spChg chg="add mod">
          <ac:chgData name="Coufal Petr" userId="76484aeb-9507-44c9-a583-612a370dac90" providerId="ADAL" clId="{ED6BEC9C-9D20-4748-908B-C597EC043E90}" dt="2022-10-23T15:34:49.396" v="3036" actId="1076"/>
          <ac:spMkLst>
            <pc:docMk/>
            <pc:sldMk cId="2292355595" sldId="259"/>
            <ac:spMk id="5" creationId="{F232C3D9-1753-868C-B2A0-8D382BB79722}"/>
          </ac:spMkLst>
        </pc:spChg>
        <pc:picChg chg="mod">
          <ac:chgData name="Coufal Petr" userId="76484aeb-9507-44c9-a583-612a370dac90" providerId="ADAL" clId="{ED6BEC9C-9D20-4748-908B-C597EC043E90}" dt="2022-10-23T15:34:42.345" v="3034" actId="1076"/>
          <ac:picMkLst>
            <pc:docMk/>
            <pc:sldMk cId="2292355595" sldId="259"/>
            <ac:picMk id="4" creationId="{A09657F0-4EFF-624A-9AC6-DB62E7FAE163}"/>
          </ac:picMkLst>
        </pc:picChg>
      </pc:sldChg>
      <pc:sldChg chg="addSp modSp mod">
        <pc:chgData name="Coufal Petr" userId="76484aeb-9507-44c9-a583-612a370dac90" providerId="ADAL" clId="{ED6BEC9C-9D20-4748-908B-C597EC043E90}" dt="2022-10-31T20:00:10.851" v="3368" actId="3626"/>
        <pc:sldMkLst>
          <pc:docMk/>
          <pc:sldMk cId="157852627" sldId="260"/>
        </pc:sldMkLst>
        <pc:spChg chg="mod">
          <ac:chgData name="Coufal Petr" userId="76484aeb-9507-44c9-a583-612a370dac90" providerId="ADAL" clId="{ED6BEC9C-9D20-4748-908B-C597EC043E90}" dt="2022-10-22T18:43:47.082" v="2108" actId="1076"/>
          <ac:spMkLst>
            <pc:docMk/>
            <pc:sldMk cId="157852627" sldId="260"/>
            <ac:spMk id="2" creationId="{936F8431-D647-37C3-7E22-94D0F169423B}"/>
          </ac:spMkLst>
        </pc:spChg>
        <pc:spChg chg="mod">
          <ac:chgData name="Coufal Petr" userId="76484aeb-9507-44c9-a583-612a370dac90" providerId="ADAL" clId="{ED6BEC9C-9D20-4748-908B-C597EC043E90}" dt="2022-10-31T20:00:10.851" v="3368" actId="3626"/>
          <ac:spMkLst>
            <pc:docMk/>
            <pc:sldMk cId="157852627" sldId="260"/>
            <ac:spMk id="3" creationId="{EDFCD356-D869-53F2-2136-E859E233ECF0}"/>
          </ac:spMkLst>
        </pc:spChg>
        <pc:picChg chg="add mod">
          <ac:chgData name="Coufal Petr" userId="76484aeb-9507-44c9-a583-612a370dac90" providerId="ADAL" clId="{ED6BEC9C-9D20-4748-908B-C597EC043E90}" dt="2022-10-23T15:29:00.006" v="3023" actId="1076"/>
          <ac:picMkLst>
            <pc:docMk/>
            <pc:sldMk cId="157852627" sldId="260"/>
            <ac:picMk id="8194" creationId="{1D16A756-A8C0-8A47-E24B-B32F0F46259D}"/>
          </ac:picMkLst>
        </pc:picChg>
      </pc:sldChg>
      <pc:sldChg chg="addSp delSp modSp mod">
        <pc:chgData name="Coufal Petr" userId="76484aeb-9507-44c9-a583-612a370dac90" providerId="ADAL" clId="{ED6BEC9C-9D20-4748-908B-C597EC043E90}" dt="2022-10-31T20:19:20.786" v="3426" actId="27636"/>
        <pc:sldMkLst>
          <pc:docMk/>
          <pc:sldMk cId="1150935676" sldId="261"/>
        </pc:sldMkLst>
        <pc:spChg chg="mod">
          <ac:chgData name="Coufal Petr" userId="76484aeb-9507-44c9-a583-612a370dac90" providerId="ADAL" clId="{ED6BEC9C-9D20-4748-908B-C597EC043E90}" dt="2022-10-31T20:18:53.912" v="3419" actId="1076"/>
          <ac:spMkLst>
            <pc:docMk/>
            <pc:sldMk cId="1150935676" sldId="261"/>
            <ac:spMk id="2" creationId="{936F8431-D647-37C3-7E22-94D0F169423B}"/>
          </ac:spMkLst>
        </pc:spChg>
        <pc:spChg chg="mod ord">
          <ac:chgData name="Coufal Petr" userId="76484aeb-9507-44c9-a583-612a370dac90" providerId="ADAL" clId="{ED6BEC9C-9D20-4748-908B-C597EC043E90}" dt="2022-10-31T20:19:20.786" v="3426" actId="27636"/>
          <ac:spMkLst>
            <pc:docMk/>
            <pc:sldMk cId="1150935676" sldId="261"/>
            <ac:spMk id="3" creationId="{EDFCD356-D869-53F2-2136-E859E233ECF0}"/>
          </ac:spMkLst>
        </pc:spChg>
        <pc:spChg chg="del">
          <ac:chgData name="Coufal Petr" userId="76484aeb-9507-44c9-a583-612a370dac90" providerId="ADAL" clId="{ED6BEC9C-9D20-4748-908B-C597EC043E90}" dt="2022-08-15T15:47:01.760" v="37" actId="26606"/>
          <ac:spMkLst>
            <pc:docMk/>
            <pc:sldMk cId="1150935676" sldId="261"/>
            <ac:spMk id="2066" creationId="{3FAF688D-0C7C-4192-9E71-43D0E22A3CF9}"/>
          </ac:spMkLst>
        </pc:spChg>
        <pc:spChg chg="del">
          <ac:chgData name="Coufal Petr" userId="76484aeb-9507-44c9-a583-612a370dac90" providerId="ADAL" clId="{ED6BEC9C-9D20-4748-908B-C597EC043E90}" dt="2022-08-15T15:47:01.760" v="37" actId="26606"/>
          <ac:spMkLst>
            <pc:docMk/>
            <pc:sldMk cId="1150935676" sldId="261"/>
            <ac:spMk id="2068" creationId="{4F7788D7-A03B-4DDD-8C0D-ADB3C92A3435}"/>
          </ac:spMkLst>
        </pc:spChg>
        <pc:spChg chg="del">
          <ac:chgData name="Coufal Petr" userId="76484aeb-9507-44c9-a583-612a370dac90" providerId="ADAL" clId="{ED6BEC9C-9D20-4748-908B-C597EC043E90}" dt="2022-08-15T15:47:01.760" v="37" actId="26606"/>
          <ac:spMkLst>
            <pc:docMk/>
            <pc:sldMk cId="1150935676" sldId="261"/>
            <ac:spMk id="2070" creationId="{1C478E58-296A-4262-816D-D5661FA11D60}"/>
          </ac:spMkLst>
        </pc:spChg>
        <pc:spChg chg="add del">
          <ac:chgData name="Coufal Petr" userId="76484aeb-9507-44c9-a583-612a370dac90" providerId="ADAL" clId="{ED6BEC9C-9D20-4748-908B-C597EC043E90}" dt="2022-10-31T20:17:59.186" v="3402" actId="26606"/>
          <ac:spMkLst>
            <pc:docMk/>
            <pc:sldMk cId="1150935676" sldId="261"/>
            <ac:spMk id="2075" creationId="{3FAF688D-0C7C-4192-9E71-43D0E22A3CF9}"/>
          </ac:spMkLst>
        </pc:spChg>
        <pc:spChg chg="add del">
          <ac:chgData name="Coufal Petr" userId="76484aeb-9507-44c9-a583-612a370dac90" providerId="ADAL" clId="{ED6BEC9C-9D20-4748-908B-C597EC043E90}" dt="2022-10-31T20:17:59.186" v="3402" actId="26606"/>
          <ac:spMkLst>
            <pc:docMk/>
            <pc:sldMk cId="1150935676" sldId="261"/>
            <ac:spMk id="2077" creationId="{4F7788D7-A03B-4DDD-8C0D-ADB3C92A3435}"/>
          </ac:spMkLst>
        </pc:spChg>
        <pc:spChg chg="add del">
          <ac:chgData name="Coufal Petr" userId="76484aeb-9507-44c9-a583-612a370dac90" providerId="ADAL" clId="{ED6BEC9C-9D20-4748-908B-C597EC043E90}" dt="2022-10-31T20:17:59.186" v="3402" actId="26606"/>
          <ac:spMkLst>
            <pc:docMk/>
            <pc:sldMk cId="1150935676" sldId="261"/>
            <ac:spMk id="2079" creationId="{1C478E58-296A-4262-816D-D5661FA11D60}"/>
          </ac:spMkLst>
        </pc:spChg>
        <pc:spChg chg="add">
          <ac:chgData name="Coufal Petr" userId="76484aeb-9507-44c9-a583-612a370dac90" providerId="ADAL" clId="{ED6BEC9C-9D20-4748-908B-C597EC043E90}" dt="2022-10-31T20:17:59.186" v="3402" actId="26606"/>
          <ac:spMkLst>
            <pc:docMk/>
            <pc:sldMk cId="1150935676" sldId="261"/>
            <ac:spMk id="2084" creationId="{3FAF688D-0C7C-4192-9E71-43D0E22A3CF9}"/>
          </ac:spMkLst>
        </pc:spChg>
        <pc:spChg chg="add">
          <ac:chgData name="Coufal Petr" userId="76484aeb-9507-44c9-a583-612a370dac90" providerId="ADAL" clId="{ED6BEC9C-9D20-4748-908B-C597EC043E90}" dt="2022-10-31T20:17:59.186" v="3402" actId="26606"/>
          <ac:spMkLst>
            <pc:docMk/>
            <pc:sldMk cId="1150935676" sldId="261"/>
            <ac:spMk id="2086" creationId="{4F7788D7-A03B-4DDD-8C0D-ADB3C92A3435}"/>
          </ac:spMkLst>
        </pc:spChg>
        <pc:spChg chg="add">
          <ac:chgData name="Coufal Petr" userId="76484aeb-9507-44c9-a583-612a370dac90" providerId="ADAL" clId="{ED6BEC9C-9D20-4748-908B-C597EC043E90}" dt="2022-10-31T20:17:59.186" v="3402" actId="26606"/>
          <ac:spMkLst>
            <pc:docMk/>
            <pc:sldMk cId="1150935676" sldId="261"/>
            <ac:spMk id="2088" creationId="{1C478E58-296A-4262-816D-D5661FA11D60}"/>
          </ac:spMkLst>
        </pc:spChg>
        <pc:picChg chg="add mod ord">
          <ac:chgData name="Coufal Petr" userId="76484aeb-9507-44c9-a583-612a370dac90" providerId="ADAL" clId="{ED6BEC9C-9D20-4748-908B-C597EC043E90}" dt="2022-10-31T20:17:59.186" v="3402" actId="26606"/>
          <ac:picMkLst>
            <pc:docMk/>
            <pc:sldMk cId="1150935676" sldId="261"/>
            <ac:picMk id="5" creationId="{BD883C44-43A1-3DF5-0F31-F80D2B1A98FB}"/>
          </ac:picMkLst>
        </pc:picChg>
        <pc:picChg chg="add mod">
          <ac:chgData name="Coufal Petr" userId="76484aeb-9507-44c9-a583-612a370dac90" providerId="ADAL" clId="{ED6BEC9C-9D20-4748-908B-C597EC043E90}" dt="2022-10-31T20:19:01.377" v="3421" actId="1076"/>
          <ac:picMkLst>
            <pc:docMk/>
            <pc:sldMk cId="1150935676" sldId="261"/>
            <ac:picMk id="6" creationId="{77BD4663-4467-848D-77A5-68D5E722EF82}"/>
          </ac:picMkLst>
        </pc:picChg>
        <pc:picChg chg="add del mod">
          <ac:chgData name="Coufal Petr" userId="76484aeb-9507-44c9-a583-612a370dac90" providerId="ADAL" clId="{ED6BEC9C-9D20-4748-908B-C597EC043E90}" dt="2022-10-31T20:17:49.475" v="3401" actId="21"/>
          <ac:picMkLst>
            <pc:docMk/>
            <pc:sldMk cId="1150935676" sldId="261"/>
            <ac:picMk id="24" creationId="{2325CE71-B169-B459-DF42-DC37C19DB820}"/>
          </ac:picMkLst>
        </pc:picChg>
        <pc:picChg chg="mod ord">
          <ac:chgData name="Coufal Petr" userId="76484aeb-9507-44c9-a583-612a370dac90" providerId="ADAL" clId="{ED6BEC9C-9D20-4748-908B-C597EC043E90}" dt="2022-10-31T20:17:59.186" v="3402" actId="26606"/>
          <ac:picMkLst>
            <pc:docMk/>
            <pc:sldMk cId="1150935676" sldId="261"/>
            <ac:picMk id="2050" creationId="{CDC19D4A-3E23-3555-24DB-CE3B8EB3C7CD}"/>
          </ac:picMkLst>
        </pc:picChg>
        <pc:picChg chg="del mod">
          <ac:chgData name="Coufal Petr" userId="76484aeb-9507-44c9-a583-612a370dac90" providerId="ADAL" clId="{ED6BEC9C-9D20-4748-908B-C597EC043E90}" dt="2022-10-31T20:17:34.186" v="3399" actId="478"/>
          <ac:picMkLst>
            <pc:docMk/>
            <pc:sldMk cId="1150935676" sldId="261"/>
            <ac:picMk id="2052" creationId="{E1E5418F-E48F-D8A8-0E7D-8CD79F1636DF}"/>
          </ac:picMkLst>
        </pc:picChg>
        <pc:picChg chg="del">
          <ac:chgData name="Coufal Petr" userId="76484aeb-9507-44c9-a583-612a370dac90" providerId="ADAL" clId="{ED6BEC9C-9D20-4748-908B-C597EC043E90}" dt="2022-08-15T15:46:48.663" v="34" actId="478"/>
          <ac:picMkLst>
            <pc:docMk/>
            <pc:sldMk cId="1150935676" sldId="261"/>
            <ac:picMk id="2054" creationId="{C5E96CA6-BB08-FE39-3492-98CEBF2A9E99}"/>
          </ac:picMkLst>
        </pc:picChg>
        <pc:picChg chg="add del mod">
          <ac:chgData name="Coufal Petr" userId="76484aeb-9507-44c9-a583-612a370dac90" providerId="ADAL" clId="{ED6BEC9C-9D20-4748-908B-C597EC043E90}" dt="2022-08-15T15:46:54.627" v="36" actId="21"/>
          <ac:picMkLst>
            <pc:docMk/>
            <pc:sldMk cId="1150935676" sldId="261"/>
            <ac:picMk id="2056" creationId="{7C86884C-4B24-B073-F290-3591FA80D92F}"/>
          </ac:picMkLst>
        </pc:picChg>
        <pc:picChg chg="add mod">
          <ac:chgData name="Coufal Petr" userId="76484aeb-9507-44c9-a583-612a370dac90" providerId="ADAL" clId="{ED6BEC9C-9D20-4748-908B-C597EC043E90}" dt="2022-08-15T15:47:01.760" v="37" actId="26606"/>
          <ac:picMkLst>
            <pc:docMk/>
            <pc:sldMk cId="1150935676" sldId="261"/>
            <ac:picMk id="2058" creationId="{23A7A7D1-E9B0-16E4-5D68-D582F147987B}"/>
          </ac:picMkLst>
        </pc:picChg>
      </pc:sldChg>
      <pc:sldChg chg="addSp modSp mod">
        <pc:chgData name="Coufal Petr" userId="76484aeb-9507-44c9-a583-612a370dac90" providerId="ADAL" clId="{ED6BEC9C-9D20-4748-908B-C597EC043E90}" dt="2022-10-23T16:22:54.894" v="3037" actId="1076"/>
        <pc:sldMkLst>
          <pc:docMk/>
          <pc:sldMk cId="1040949265" sldId="262"/>
        </pc:sldMkLst>
        <pc:spChg chg="mod">
          <ac:chgData name="Coufal Petr" userId="76484aeb-9507-44c9-a583-612a370dac90" providerId="ADAL" clId="{ED6BEC9C-9D20-4748-908B-C597EC043E90}" dt="2022-10-22T18:36:01.497" v="2098" actId="2711"/>
          <ac:spMkLst>
            <pc:docMk/>
            <pc:sldMk cId="1040949265" sldId="262"/>
            <ac:spMk id="2" creationId="{936F8431-D647-37C3-7E22-94D0F169423B}"/>
          </ac:spMkLst>
        </pc:spChg>
        <pc:spChg chg="mod">
          <ac:chgData name="Coufal Petr" userId="76484aeb-9507-44c9-a583-612a370dac90" providerId="ADAL" clId="{ED6BEC9C-9D20-4748-908B-C597EC043E90}" dt="2022-10-22T18:58:31.587" v="2246" actId="20577"/>
          <ac:spMkLst>
            <pc:docMk/>
            <pc:sldMk cId="1040949265" sldId="262"/>
            <ac:spMk id="3" creationId="{EDFCD356-D869-53F2-2136-E859E233ECF0}"/>
          </ac:spMkLst>
        </pc:spChg>
        <pc:spChg chg="add mod">
          <ac:chgData name="Coufal Petr" userId="76484aeb-9507-44c9-a583-612a370dac90" providerId="ADAL" clId="{ED6BEC9C-9D20-4748-908B-C597EC043E90}" dt="2022-10-22T18:58:13.331" v="2244" actId="14100"/>
          <ac:spMkLst>
            <pc:docMk/>
            <pc:sldMk cId="1040949265" sldId="262"/>
            <ac:spMk id="7" creationId="{A38C921A-0931-6A99-2180-CD68203E41BA}"/>
          </ac:spMkLst>
        </pc:spChg>
        <pc:picChg chg="add mod">
          <ac:chgData name="Coufal Petr" userId="76484aeb-9507-44c9-a583-612a370dac90" providerId="ADAL" clId="{ED6BEC9C-9D20-4748-908B-C597EC043E90}" dt="2022-10-23T16:22:54.894" v="3037" actId="1076"/>
          <ac:picMkLst>
            <pc:docMk/>
            <pc:sldMk cId="1040949265" sldId="262"/>
            <ac:picMk id="6" creationId="{3037CE12-CB25-3FFC-679D-1FA0763F24DB}"/>
          </ac:picMkLst>
        </pc:picChg>
        <pc:picChg chg="mod">
          <ac:chgData name="Coufal Petr" userId="76484aeb-9507-44c9-a583-612a370dac90" providerId="ADAL" clId="{ED6BEC9C-9D20-4748-908B-C597EC043E90}" dt="2022-10-22T18:57:16.496" v="2226" actId="1076"/>
          <ac:picMkLst>
            <pc:docMk/>
            <pc:sldMk cId="1040949265" sldId="262"/>
            <ac:picMk id="3074" creationId="{65DF5434-E77C-E3E2-B1A8-D62360EA9D3F}"/>
          </ac:picMkLst>
        </pc:picChg>
      </pc:sldChg>
      <pc:sldChg chg="addSp modSp mod">
        <pc:chgData name="Coufal Petr" userId="76484aeb-9507-44c9-a583-612a370dac90" providerId="ADAL" clId="{ED6BEC9C-9D20-4748-908B-C597EC043E90}" dt="2022-10-22T18:52:48.962" v="2224" actId="1076"/>
        <pc:sldMkLst>
          <pc:docMk/>
          <pc:sldMk cId="2927387140" sldId="263"/>
        </pc:sldMkLst>
        <pc:spChg chg="mod">
          <ac:chgData name="Coufal Petr" userId="76484aeb-9507-44c9-a583-612a370dac90" providerId="ADAL" clId="{ED6BEC9C-9D20-4748-908B-C597EC043E90}" dt="2022-10-22T18:35:13.084" v="2087" actId="2711"/>
          <ac:spMkLst>
            <pc:docMk/>
            <pc:sldMk cId="2927387140" sldId="263"/>
            <ac:spMk id="2" creationId="{936F8431-D647-37C3-7E22-94D0F169423B}"/>
          </ac:spMkLst>
        </pc:spChg>
        <pc:spChg chg="mod">
          <ac:chgData name="Coufal Petr" userId="76484aeb-9507-44c9-a583-612a370dac90" providerId="ADAL" clId="{ED6BEC9C-9D20-4748-908B-C597EC043E90}" dt="2022-10-22T18:52:48.962" v="2224" actId="1076"/>
          <ac:spMkLst>
            <pc:docMk/>
            <pc:sldMk cId="2927387140" sldId="263"/>
            <ac:spMk id="3" creationId="{EDFCD356-D869-53F2-2136-E859E233ECF0}"/>
          </ac:spMkLst>
        </pc:spChg>
        <pc:picChg chg="add mod">
          <ac:chgData name="Coufal Petr" userId="76484aeb-9507-44c9-a583-612a370dac90" providerId="ADAL" clId="{ED6BEC9C-9D20-4748-908B-C597EC043E90}" dt="2022-10-22T18:52:40.427" v="2223" actId="1076"/>
          <ac:picMkLst>
            <pc:docMk/>
            <pc:sldMk cId="2927387140" sldId="263"/>
            <ac:picMk id="7" creationId="{56DBE1EC-ED4B-813D-EAF8-035934B16491}"/>
          </ac:picMkLst>
        </pc:picChg>
      </pc:sldChg>
      <pc:sldChg chg="addSp delSp modSp add mod">
        <pc:chgData name="Coufal Petr" userId="76484aeb-9507-44c9-a583-612a370dac90" providerId="ADAL" clId="{ED6BEC9C-9D20-4748-908B-C597EC043E90}" dt="2022-10-31T20:14:47.455" v="3395" actId="14100"/>
        <pc:sldMkLst>
          <pc:docMk/>
          <pc:sldMk cId="1235666865" sldId="264"/>
        </pc:sldMkLst>
        <pc:spChg chg="mod">
          <ac:chgData name="Coufal Petr" userId="76484aeb-9507-44c9-a583-612a370dac90" providerId="ADAL" clId="{ED6BEC9C-9D20-4748-908B-C597EC043E90}" dt="2022-10-31T20:13:49.762" v="3378" actId="1076"/>
          <ac:spMkLst>
            <pc:docMk/>
            <pc:sldMk cId="1235666865" sldId="264"/>
            <ac:spMk id="2" creationId="{86E95E18-DDCF-FE9C-D576-AE89E126F07A}"/>
          </ac:spMkLst>
        </pc:spChg>
        <pc:spChg chg="mod ord">
          <ac:chgData name="Coufal Petr" userId="76484aeb-9507-44c9-a583-612a370dac90" providerId="ADAL" clId="{ED6BEC9C-9D20-4748-908B-C597EC043E90}" dt="2022-10-31T20:14:47.455" v="3395" actId="14100"/>
          <ac:spMkLst>
            <pc:docMk/>
            <pc:sldMk cId="1235666865" sldId="264"/>
            <ac:spMk id="3" creationId="{484E9995-0524-0D33-899D-5557BC5F63BF}"/>
          </ac:spMkLst>
        </pc:spChg>
        <pc:spChg chg="add del mod">
          <ac:chgData name="Coufal Petr" userId="76484aeb-9507-44c9-a583-612a370dac90" providerId="ADAL" clId="{ED6BEC9C-9D20-4748-908B-C597EC043E90}" dt="2022-10-31T20:13:03.759" v="3370" actId="21"/>
          <ac:spMkLst>
            <pc:docMk/>
            <pc:sldMk cId="1235666865" sldId="264"/>
            <ac:spMk id="4" creationId="{4F13CDB6-28B9-1444-9D5B-A4523BE598F3}"/>
          </ac:spMkLst>
        </pc:spChg>
        <pc:spChg chg="add mod">
          <ac:chgData name="Coufal Petr" userId="76484aeb-9507-44c9-a583-612a370dac90" providerId="ADAL" clId="{ED6BEC9C-9D20-4748-908B-C597EC043E90}" dt="2022-10-31T20:13:54.563" v="3380" actId="1076"/>
          <ac:spMkLst>
            <pc:docMk/>
            <pc:sldMk cId="1235666865" sldId="264"/>
            <ac:spMk id="7" creationId="{654ADD67-76AD-3EF7-4D1A-622BD9E27127}"/>
          </ac:spMkLst>
        </pc:spChg>
        <pc:spChg chg="del">
          <ac:chgData name="Coufal Petr" userId="76484aeb-9507-44c9-a583-612a370dac90" providerId="ADAL" clId="{ED6BEC9C-9D20-4748-908B-C597EC043E90}" dt="2022-10-22T14:33:11.843" v="636" actId="26606"/>
          <ac:spMkLst>
            <pc:docMk/>
            <pc:sldMk cId="1235666865" sldId="264"/>
            <ac:spMk id="1033" creationId="{B712E947-0734-45F9-9C4F-41114EC3A33E}"/>
          </ac:spMkLst>
        </pc:spChg>
        <pc:spChg chg="del">
          <ac:chgData name="Coufal Petr" userId="76484aeb-9507-44c9-a583-612a370dac90" providerId="ADAL" clId="{ED6BEC9C-9D20-4748-908B-C597EC043E90}" dt="2022-10-22T14:33:11.843" v="636" actId="26606"/>
          <ac:spMkLst>
            <pc:docMk/>
            <pc:sldMk cId="1235666865" sldId="264"/>
            <ac:spMk id="1035" creationId="{693CD2E6-B09F-43E9-9259-B606BD9C2AE9}"/>
          </ac:spMkLst>
        </pc:spChg>
        <pc:spChg chg="del">
          <ac:chgData name="Coufal Petr" userId="76484aeb-9507-44c9-a583-612a370dac90" providerId="ADAL" clId="{ED6BEC9C-9D20-4748-908B-C597EC043E90}" dt="2022-10-22T14:33:11.843" v="636" actId="26606"/>
          <ac:spMkLst>
            <pc:docMk/>
            <pc:sldMk cId="1235666865" sldId="264"/>
            <ac:spMk id="1037" creationId="{B5367AB5-418C-4245-B83E-713F45B258EE}"/>
          </ac:spMkLst>
        </pc:spChg>
        <pc:spChg chg="add del">
          <ac:chgData name="Coufal Petr" userId="76484aeb-9507-44c9-a583-612a370dac90" providerId="ADAL" clId="{ED6BEC9C-9D20-4748-908B-C597EC043E90}" dt="2022-10-31T20:13:16.313" v="3371" actId="26606"/>
          <ac:spMkLst>
            <pc:docMk/>
            <pc:sldMk cId="1235666865" sldId="264"/>
            <ac:spMk id="2057" creationId="{57BF152D-4401-41D5-B76F-5981F06ABFF7}"/>
          </ac:spMkLst>
        </pc:spChg>
        <pc:spChg chg="add del">
          <ac:chgData name="Coufal Petr" userId="76484aeb-9507-44c9-a583-612a370dac90" providerId="ADAL" clId="{ED6BEC9C-9D20-4748-908B-C597EC043E90}" dt="2022-10-31T20:13:16.313" v="3371" actId="26606"/>
          <ac:spMkLst>
            <pc:docMk/>
            <pc:sldMk cId="1235666865" sldId="264"/>
            <ac:spMk id="2059" creationId="{4007128E-F4EF-416E-856C-324C8C579A2A}"/>
          </ac:spMkLst>
        </pc:spChg>
        <pc:spChg chg="add del">
          <ac:chgData name="Coufal Petr" userId="76484aeb-9507-44c9-a583-612a370dac90" providerId="ADAL" clId="{ED6BEC9C-9D20-4748-908B-C597EC043E90}" dt="2022-10-31T20:13:16.313" v="3371" actId="26606"/>
          <ac:spMkLst>
            <pc:docMk/>
            <pc:sldMk cId="1235666865" sldId="264"/>
            <ac:spMk id="2061" creationId="{CF116E54-BBA2-4625-8E37-E6F2C9C66F69}"/>
          </ac:spMkLst>
        </pc:spChg>
        <pc:spChg chg="add">
          <ac:chgData name="Coufal Petr" userId="76484aeb-9507-44c9-a583-612a370dac90" providerId="ADAL" clId="{ED6BEC9C-9D20-4748-908B-C597EC043E90}" dt="2022-10-31T20:13:16.313" v="3371" actId="26606"/>
          <ac:spMkLst>
            <pc:docMk/>
            <pc:sldMk cId="1235666865" sldId="264"/>
            <ac:spMk id="2066" creationId="{3FAF688D-0C7C-4192-9E71-43D0E22A3CF9}"/>
          </ac:spMkLst>
        </pc:spChg>
        <pc:spChg chg="add">
          <ac:chgData name="Coufal Petr" userId="76484aeb-9507-44c9-a583-612a370dac90" providerId="ADAL" clId="{ED6BEC9C-9D20-4748-908B-C597EC043E90}" dt="2022-10-31T20:13:16.313" v="3371" actId="26606"/>
          <ac:spMkLst>
            <pc:docMk/>
            <pc:sldMk cId="1235666865" sldId="264"/>
            <ac:spMk id="2068" creationId="{4F7788D7-A03B-4DDD-8C0D-ADB3C92A3435}"/>
          </ac:spMkLst>
        </pc:spChg>
        <pc:spChg chg="add">
          <ac:chgData name="Coufal Petr" userId="76484aeb-9507-44c9-a583-612a370dac90" providerId="ADAL" clId="{ED6BEC9C-9D20-4748-908B-C597EC043E90}" dt="2022-10-31T20:13:16.313" v="3371" actId="26606"/>
          <ac:spMkLst>
            <pc:docMk/>
            <pc:sldMk cId="1235666865" sldId="264"/>
            <ac:spMk id="2070" creationId="{1C478E58-296A-4262-816D-D5661FA11D60}"/>
          </ac:spMkLst>
        </pc:spChg>
        <pc:picChg chg="add mod ord">
          <ac:chgData name="Coufal Petr" userId="76484aeb-9507-44c9-a583-612a370dac90" providerId="ADAL" clId="{ED6BEC9C-9D20-4748-908B-C597EC043E90}" dt="2022-10-31T20:13:41.482" v="3376" actId="1076"/>
          <ac:picMkLst>
            <pc:docMk/>
            <pc:sldMk cId="1235666865" sldId="264"/>
            <ac:picMk id="6" creationId="{A12D877E-EC57-7EC9-BFFF-91FA84FB32DE}"/>
          </ac:picMkLst>
        </pc:picChg>
        <pc:picChg chg="del mod">
          <ac:chgData name="Coufal Petr" userId="76484aeb-9507-44c9-a583-612a370dac90" providerId="ADAL" clId="{ED6BEC9C-9D20-4748-908B-C597EC043E90}" dt="2022-10-22T14:33:00.774" v="634" actId="478"/>
          <ac:picMkLst>
            <pc:docMk/>
            <pc:sldMk cId="1235666865" sldId="264"/>
            <ac:picMk id="1026" creationId="{02F41DFE-EE65-C22A-ABC7-07283E896A52}"/>
          </ac:picMkLst>
        </pc:picChg>
        <pc:picChg chg="mod ord">
          <ac:chgData name="Coufal Petr" userId="76484aeb-9507-44c9-a583-612a370dac90" providerId="ADAL" clId="{ED6BEC9C-9D20-4748-908B-C597EC043E90}" dt="2022-10-31T20:13:16.313" v="3371" actId="26606"/>
          <ac:picMkLst>
            <pc:docMk/>
            <pc:sldMk cId="1235666865" sldId="264"/>
            <ac:picMk id="1028" creationId="{615DBD84-BFC8-A5C9-6DF8-E0C989B4785D}"/>
          </ac:picMkLst>
        </pc:picChg>
        <pc:picChg chg="add del">
          <ac:chgData name="Coufal Petr" userId="76484aeb-9507-44c9-a583-612a370dac90" providerId="ADAL" clId="{ED6BEC9C-9D20-4748-908B-C597EC043E90}" dt="2022-10-22T13:48:19.883" v="152"/>
          <ac:picMkLst>
            <pc:docMk/>
            <pc:sldMk cId="1235666865" sldId="264"/>
            <ac:picMk id="2050" creationId="{0855044F-0BBE-AD90-5C3B-826766737271}"/>
          </ac:picMkLst>
        </pc:picChg>
        <pc:picChg chg="add mod">
          <ac:chgData name="Coufal Petr" userId="76484aeb-9507-44c9-a583-612a370dac90" providerId="ADAL" clId="{ED6BEC9C-9D20-4748-908B-C597EC043E90}" dt="2022-10-31T20:13:30.228" v="3374" actId="1076"/>
          <ac:picMkLst>
            <pc:docMk/>
            <pc:sldMk cId="1235666865" sldId="264"/>
            <ac:picMk id="2052" creationId="{77281842-A563-3BCB-C304-2B6B56A40C72}"/>
          </ac:picMkLst>
        </pc:picChg>
      </pc:sldChg>
      <pc:sldChg chg="addSp modSp new mod setBg">
        <pc:chgData name="Coufal Petr" userId="76484aeb-9507-44c9-a583-612a370dac90" providerId="ADAL" clId="{ED6BEC9C-9D20-4748-908B-C597EC043E90}" dt="2022-10-31T20:15:03.435" v="3396" actId="1076"/>
        <pc:sldMkLst>
          <pc:docMk/>
          <pc:sldMk cId="2644404111" sldId="265"/>
        </pc:sldMkLst>
        <pc:spChg chg="mod ord">
          <ac:chgData name="Coufal Petr" userId="76484aeb-9507-44c9-a583-612a370dac90" providerId="ADAL" clId="{ED6BEC9C-9D20-4748-908B-C597EC043E90}" dt="2022-10-22T16:08:50.948" v="1235" actId="2711"/>
          <ac:spMkLst>
            <pc:docMk/>
            <pc:sldMk cId="2644404111" sldId="265"/>
            <ac:spMk id="2" creationId="{C95D6554-9111-3D00-D412-64BA01ADC92D}"/>
          </ac:spMkLst>
        </pc:spChg>
        <pc:spChg chg="mod ord">
          <ac:chgData name="Coufal Petr" userId="76484aeb-9507-44c9-a583-612a370dac90" providerId="ADAL" clId="{ED6BEC9C-9D20-4748-908B-C597EC043E90}" dt="2022-10-22T16:09:15.615" v="1238" actId="113"/>
          <ac:spMkLst>
            <pc:docMk/>
            <pc:sldMk cId="2644404111" sldId="265"/>
            <ac:spMk id="3" creationId="{036459B6-1C15-C2B2-62D8-3444A7E56809}"/>
          </ac:spMkLst>
        </pc:spChg>
        <pc:spChg chg="add">
          <ac:chgData name="Coufal Petr" userId="76484aeb-9507-44c9-a583-612a370dac90" providerId="ADAL" clId="{ED6BEC9C-9D20-4748-908B-C597EC043E90}" dt="2022-10-22T14:27:29.434" v="628" actId="26606"/>
          <ac:spMkLst>
            <pc:docMk/>
            <pc:sldMk cId="2644404111" sldId="265"/>
            <ac:spMk id="3085" creationId="{74A2086D-A81F-48A2-9CB9-51F15EA5C613}"/>
          </ac:spMkLst>
        </pc:spChg>
        <pc:spChg chg="add">
          <ac:chgData name="Coufal Petr" userId="76484aeb-9507-44c9-a583-612a370dac90" providerId="ADAL" clId="{ED6BEC9C-9D20-4748-908B-C597EC043E90}" dt="2022-10-22T14:27:29.434" v="628" actId="26606"/>
          <ac:spMkLst>
            <pc:docMk/>
            <pc:sldMk cId="2644404111" sldId="265"/>
            <ac:spMk id="3087" creationId="{05A6AEE4-B4D1-4DB4-BBBA-E1E216C0A0C6}"/>
          </ac:spMkLst>
        </pc:spChg>
        <pc:spChg chg="add">
          <ac:chgData name="Coufal Petr" userId="76484aeb-9507-44c9-a583-612a370dac90" providerId="ADAL" clId="{ED6BEC9C-9D20-4748-908B-C597EC043E90}" dt="2022-10-22T14:27:29.434" v="628" actId="26606"/>
          <ac:spMkLst>
            <pc:docMk/>
            <pc:sldMk cId="2644404111" sldId="265"/>
            <ac:spMk id="3089" creationId="{09872824-132D-4FD3-B66A-D070EFD0AAF2}"/>
          </ac:spMkLst>
        </pc:spChg>
        <pc:picChg chg="add mod">
          <ac:chgData name="Coufal Petr" userId="76484aeb-9507-44c9-a583-612a370dac90" providerId="ADAL" clId="{ED6BEC9C-9D20-4748-908B-C597EC043E90}" dt="2022-10-22T14:27:29.434" v="628" actId="26606"/>
          <ac:picMkLst>
            <pc:docMk/>
            <pc:sldMk cId="2644404111" sldId="265"/>
            <ac:picMk id="3074" creationId="{579214C4-FAAB-0C80-6A81-111E31EC63E8}"/>
          </ac:picMkLst>
        </pc:picChg>
        <pc:picChg chg="add mod ord">
          <ac:chgData name="Coufal Petr" userId="76484aeb-9507-44c9-a583-612a370dac90" providerId="ADAL" clId="{ED6BEC9C-9D20-4748-908B-C597EC043E90}" dt="2022-10-22T14:27:29.434" v="628" actId="26606"/>
          <ac:picMkLst>
            <pc:docMk/>
            <pc:sldMk cId="2644404111" sldId="265"/>
            <ac:picMk id="3076" creationId="{1055EE47-219A-37A1-7F05-B387D9270CD2}"/>
          </ac:picMkLst>
        </pc:picChg>
        <pc:picChg chg="add mod">
          <ac:chgData name="Coufal Petr" userId="76484aeb-9507-44c9-a583-612a370dac90" providerId="ADAL" clId="{ED6BEC9C-9D20-4748-908B-C597EC043E90}" dt="2022-10-22T14:27:29.434" v="628" actId="26606"/>
          <ac:picMkLst>
            <pc:docMk/>
            <pc:sldMk cId="2644404111" sldId="265"/>
            <ac:picMk id="3078" creationId="{F44A71D3-F606-BFDB-EABE-FED37FB4CA90}"/>
          </ac:picMkLst>
        </pc:picChg>
        <pc:picChg chg="add mod">
          <ac:chgData name="Coufal Petr" userId="76484aeb-9507-44c9-a583-612a370dac90" providerId="ADAL" clId="{ED6BEC9C-9D20-4748-908B-C597EC043E90}" dt="2022-10-22T14:27:29.434" v="628" actId="26606"/>
          <ac:picMkLst>
            <pc:docMk/>
            <pc:sldMk cId="2644404111" sldId="265"/>
            <ac:picMk id="3080" creationId="{50B20042-FBD7-D648-E93C-8C082DD2E94C}"/>
          </ac:picMkLst>
        </pc:picChg>
        <pc:picChg chg="add mod">
          <ac:chgData name="Coufal Petr" userId="76484aeb-9507-44c9-a583-612a370dac90" providerId="ADAL" clId="{ED6BEC9C-9D20-4748-908B-C597EC043E90}" dt="2022-10-31T20:15:03.435" v="3396" actId="1076"/>
          <ac:picMkLst>
            <pc:docMk/>
            <pc:sldMk cId="2644404111" sldId="265"/>
            <ac:picMk id="3082" creationId="{AE3ACFE7-ADE6-3332-A41D-98570106FE60}"/>
          </ac:picMkLst>
        </pc:picChg>
      </pc:sldChg>
      <pc:sldChg chg="addSp delSp modSp new mod">
        <pc:chgData name="Coufal Petr" userId="76484aeb-9507-44c9-a583-612a370dac90" providerId="ADAL" clId="{ED6BEC9C-9D20-4748-908B-C597EC043E90}" dt="2022-10-23T17:43:20.078" v="3342" actId="20577"/>
        <pc:sldMkLst>
          <pc:docMk/>
          <pc:sldMk cId="3059208566" sldId="266"/>
        </pc:sldMkLst>
        <pc:spChg chg="mod">
          <ac:chgData name="Coufal Petr" userId="76484aeb-9507-44c9-a583-612a370dac90" providerId="ADAL" clId="{ED6BEC9C-9D20-4748-908B-C597EC043E90}" dt="2022-10-23T17:42:47.517" v="3339" actId="1076"/>
          <ac:spMkLst>
            <pc:docMk/>
            <pc:sldMk cId="3059208566" sldId="266"/>
            <ac:spMk id="2" creationId="{E5DFF338-6400-6085-F5BA-86B3E029706B}"/>
          </ac:spMkLst>
        </pc:spChg>
        <pc:spChg chg="mod ord">
          <ac:chgData name="Coufal Petr" userId="76484aeb-9507-44c9-a583-612a370dac90" providerId="ADAL" clId="{ED6BEC9C-9D20-4748-908B-C597EC043E90}" dt="2022-10-23T17:43:20.078" v="3342" actId="20577"/>
          <ac:spMkLst>
            <pc:docMk/>
            <pc:sldMk cId="3059208566" sldId="266"/>
            <ac:spMk id="3" creationId="{3678117B-EF3E-FE8F-F52B-A34806A30F34}"/>
          </ac:spMkLst>
        </pc:spChg>
        <pc:picChg chg="add del mod">
          <ac:chgData name="Coufal Petr" userId="76484aeb-9507-44c9-a583-612a370dac90" providerId="ADAL" clId="{ED6BEC9C-9D20-4748-908B-C597EC043E90}" dt="2022-10-22T16:20:34.982" v="1245" actId="478"/>
          <ac:picMkLst>
            <pc:docMk/>
            <pc:sldMk cId="3059208566" sldId="266"/>
            <ac:picMk id="4" creationId="{6626F18C-9CB6-D7AF-A25B-46573094B87D}"/>
          </ac:picMkLst>
        </pc:picChg>
        <pc:picChg chg="add del mod">
          <ac:chgData name="Coufal Petr" userId="76484aeb-9507-44c9-a583-612a370dac90" providerId="ADAL" clId="{ED6BEC9C-9D20-4748-908B-C597EC043E90}" dt="2022-10-23T13:48:58.932" v="2834" actId="478"/>
          <ac:picMkLst>
            <pc:docMk/>
            <pc:sldMk cId="3059208566" sldId="266"/>
            <ac:picMk id="1026" creationId="{FBB0D6D8-5977-D779-FE2E-0A15BD893664}"/>
          </ac:picMkLst>
        </pc:picChg>
        <pc:picChg chg="add mod">
          <ac:chgData name="Coufal Petr" userId="76484aeb-9507-44c9-a583-612a370dac90" providerId="ADAL" clId="{ED6BEC9C-9D20-4748-908B-C597EC043E90}" dt="2022-10-23T13:49:42.020" v="2845" actId="1076"/>
          <ac:picMkLst>
            <pc:docMk/>
            <pc:sldMk cId="3059208566" sldId="266"/>
            <ac:picMk id="1028" creationId="{989C9916-A4ED-05CB-EF94-B64F80407B3E}"/>
          </ac:picMkLst>
        </pc:picChg>
        <pc:picChg chg="add mod">
          <ac:chgData name="Coufal Petr" userId="76484aeb-9507-44c9-a583-612a370dac90" providerId="ADAL" clId="{ED6BEC9C-9D20-4748-908B-C597EC043E90}" dt="2022-10-23T15:05:31.892" v="2850" actId="1076"/>
          <ac:picMkLst>
            <pc:docMk/>
            <pc:sldMk cId="3059208566" sldId="266"/>
            <ac:picMk id="5122" creationId="{66753937-FB6F-09B7-CEA4-7AC1701B0C5F}"/>
          </ac:picMkLst>
        </pc:picChg>
      </pc:sldChg>
      <pc:sldChg chg="addSp delSp modSp new del mod">
        <pc:chgData name="Coufal Petr" userId="76484aeb-9507-44c9-a583-612a370dac90" providerId="ADAL" clId="{ED6BEC9C-9D20-4748-908B-C597EC043E90}" dt="2022-10-22T16:34:36.610" v="1266" actId="2696"/>
        <pc:sldMkLst>
          <pc:docMk/>
          <pc:sldMk cId="684642825" sldId="267"/>
        </pc:sldMkLst>
        <pc:spChg chg="mod">
          <ac:chgData name="Coufal Petr" userId="76484aeb-9507-44c9-a583-612a370dac90" providerId="ADAL" clId="{ED6BEC9C-9D20-4748-908B-C597EC043E90}" dt="2022-10-22T16:12:42.989" v="1242" actId="14100"/>
          <ac:spMkLst>
            <pc:docMk/>
            <pc:sldMk cId="684642825" sldId="267"/>
            <ac:spMk id="3" creationId="{27E15260-64B5-9A89-A949-10E1FC23AEBD}"/>
          </ac:spMkLst>
        </pc:spChg>
        <pc:picChg chg="add del">
          <ac:chgData name="Coufal Petr" userId="76484aeb-9507-44c9-a583-612a370dac90" providerId="ADAL" clId="{ED6BEC9C-9D20-4748-908B-C597EC043E90}" dt="2022-10-22T16:12:47.347" v="1244" actId="478"/>
          <ac:picMkLst>
            <pc:docMk/>
            <pc:sldMk cId="684642825" sldId="267"/>
            <ac:picMk id="4098" creationId="{7CEA2573-B722-7C74-3551-D2D27E9D7C7F}"/>
          </ac:picMkLst>
        </pc:picChg>
      </pc:sldChg>
      <pc:sldChg chg="addSp delSp modSp add mod">
        <pc:chgData name="Coufal Petr" userId="76484aeb-9507-44c9-a583-612a370dac90" providerId="ADAL" clId="{ED6BEC9C-9D20-4748-908B-C597EC043E90}" dt="2022-10-31T20:15:32.829" v="3398" actId="20577"/>
        <pc:sldMkLst>
          <pc:docMk/>
          <pc:sldMk cId="3760063017" sldId="268"/>
        </pc:sldMkLst>
        <pc:spChg chg="mod">
          <ac:chgData name="Coufal Petr" userId="76484aeb-9507-44c9-a583-612a370dac90" providerId="ADAL" clId="{ED6BEC9C-9D20-4748-908B-C597EC043E90}" dt="2022-10-22T16:55:01.754" v="1651" actId="1076"/>
          <ac:spMkLst>
            <pc:docMk/>
            <pc:sldMk cId="3760063017" sldId="268"/>
            <ac:spMk id="2" creationId="{E5DFF338-6400-6085-F5BA-86B3E029706B}"/>
          </ac:spMkLst>
        </pc:spChg>
        <pc:spChg chg="mod">
          <ac:chgData name="Coufal Petr" userId="76484aeb-9507-44c9-a583-612a370dac90" providerId="ADAL" clId="{ED6BEC9C-9D20-4748-908B-C597EC043E90}" dt="2022-10-31T20:15:32.829" v="3398" actId="20577"/>
          <ac:spMkLst>
            <pc:docMk/>
            <pc:sldMk cId="3760063017" sldId="268"/>
            <ac:spMk id="3" creationId="{3678117B-EF3E-FE8F-F52B-A34806A30F34}"/>
          </ac:spMkLst>
        </pc:spChg>
        <pc:picChg chg="del">
          <ac:chgData name="Coufal Petr" userId="76484aeb-9507-44c9-a583-612a370dac90" providerId="ADAL" clId="{ED6BEC9C-9D20-4748-908B-C597EC043E90}" dt="2022-10-22T16:34:29.315" v="1265" actId="478"/>
          <ac:picMkLst>
            <pc:docMk/>
            <pc:sldMk cId="3760063017" sldId="268"/>
            <ac:picMk id="5122" creationId="{66753937-FB6F-09B7-CEA4-7AC1701B0C5F}"/>
          </ac:picMkLst>
        </pc:picChg>
        <pc:picChg chg="add mod">
          <ac:chgData name="Coufal Petr" userId="76484aeb-9507-44c9-a583-612a370dac90" providerId="ADAL" clId="{ED6BEC9C-9D20-4748-908B-C597EC043E90}" dt="2022-10-22T16:50:41.619" v="1584" actId="1076"/>
          <ac:picMkLst>
            <pc:docMk/>
            <pc:sldMk cId="3760063017" sldId="268"/>
            <ac:picMk id="6146" creationId="{0A463FA1-875C-E1AC-F329-E6AA0CABD7BB}"/>
          </ac:picMkLst>
        </pc:picChg>
      </pc:sldChg>
      <pc:sldChg chg="addSp delSp modSp new mod ord setBg">
        <pc:chgData name="Coufal Petr" userId="76484aeb-9507-44c9-a583-612a370dac90" providerId="ADAL" clId="{ED6BEC9C-9D20-4748-908B-C597EC043E90}" dt="2022-10-23T17:50:02.999" v="3367"/>
        <pc:sldMkLst>
          <pc:docMk/>
          <pc:sldMk cId="2511313296" sldId="269"/>
        </pc:sldMkLst>
        <pc:spChg chg="mod">
          <ac:chgData name="Coufal Petr" userId="76484aeb-9507-44c9-a583-612a370dac90" providerId="ADAL" clId="{ED6BEC9C-9D20-4748-908B-C597EC043E90}" dt="2022-10-22T19:55:00.378" v="2805" actId="2711"/>
          <ac:spMkLst>
            <pc:docMk/>
            <pc:sldMk cId="2511313296" sldId="269"/>
            <ac:spMk id="2" creationId="{E5EED2DB-71C2-BD76-CDD9-93173E103A38}"/>
          </ac:spMkLst>
        </pc:spChg>
        <pc:spChg chg="mod ord">
          <ac:chgData name="Coufal Petr" userId="76484aeb-9507-44c9-a583-612a370dac90" providerId="ADAL" clId="{ED6BEC9C-9D20-4748-908B-C597EC043E90}" dt="2022-10-23T17:49:43.700" v="3365" actId="1076"/>
          <ac:spMkLst>
            <pc:docMk/>
            <pc:sldMk cId="2511313296" sldId="269"/>
            <ac:spMk id="3" creationId="{27EE8D73-3569-6261-DDAF-5DE4E544E8C4}"/>
          </ac:spMkLst>
        </pc:spChg>
        <pc:spChg chg="add del">
          <ac:chgData name="Coufal Petr" userId="76484aeb-9507-44c9-a583-612a370dac90" providerId="ADAL" clId="{ED6BEC9C-9D20-4748-908B-C597EC043E90}" dt="2022-10-23T17:49:20.575" v="3358" actId="26606"/>
          <ac:spMkLst>
            <pc:docMk/>
            <pc:sldMk cId="2511313296" sldId="269"/>
            <ac:spMk id="10249" creationId="{4CCE3197-8BBA-49A1-A8A7-F47FB244A8F1}"/>
          </ac:spMkLst>
        </pc:spChg>
        <pc:spChg chg="add del">
          <ac:chgData name="Coufal Petr" userId="76484aeb-9507-44c9-a583-612a370dac90" providerId="ADAL" clId="{ED6BEC9C-9D20-4748-908B-C597EC043E90}" dt="2022-10-23T17:49:20.575" v="3358" actId="26606"/>
          <ac:spMkLst>
            <pc:docMk/>
            <pc:sldMk cId="2511313296" sldId="269"/>
            <ac:spMk id="10251" creationId="{7C5D9031-3674-45D6-A9CD-3B5502BD8BF5}"/>
          </ac:spMkLst>
        </pc:spChg>
        <pc:spChg chg="add del">
          <ac:chgData name="Coufal Petr" userId="76484aeb-9507-44c9-a583-612a370dac90" providerId="ADAL" clId="{ED6BEC9C-9D20-4748-908B-C597EC043E90}" dt="2022-10-23T17:49:20.575" v="3358" actId="26606"/>
          <ac:spMkLst>
            <pc:docMk/>
            <pc:sldMk cId="2511313296" sldId="269"/>
            <ac:spMk id="10253" creationId="{316FC2C8-85D1-469C-8765-2381A8D22837}"/>
          </ac:spMkLst>
        </pc:spChg>
        <pc:spChg chg="add del">
          <ac:chgData name="Coufal Petr" userId="76484aeb-9507-44c9-a583-612a370dac90" providerId="ADAL" clId="{ED6BEC9C-9D20-4748-908B-C597EC043E90}" dt="2022-10-23T17:49:20.575" v="3358" actId="26606"/>
          <ac:spMkLst>
            <pc:docMk/>
            <pc:sldMk cId="2511313296" sldId="269"/>
            <ac:spMk id="10255" creationId="{85E72AC0-5005-4864-BFA5-33B5E0BC5C6A}"/>
          </ac:spMkLst>
        </pc:spChg>
        <pc:spChg chg="add">
          <ac:chgData name="Coufal Petr" userId="76484aeb-9507-44c9-a583-612a370dac90" providerId="ADAL" clId="{ED6BEC9C-9D20-4748-908B-C597EC043E90}" dt="2022-10-23T17:49:20.575" v="3358" actId="26606"/>
          <ac:spMkLst>
            <pc:docMk/>
            <pc:sldMk cId="2511313296" sldId="269"/>
            <ac:spMk id="10260" creationId="{4CCE3197-8BBA-49A1-A8A7-F47FB244A8F1}"/>
          </ac:spMkLst>
        </pc:spChg>
        <pc:spChg chg="add">
          <ac:chgData name="Coufal Petr" userId="76484aeb-9507-44c9-a583-612a370dac90" providerId="ADAL" clId="{ED6BEC9C-9D20-4748-908B-C597EC043E90}" dt="2022-10-23T17:49:20.575" v="3358" actId="26606"/>
          <ac:spMkLst>
            <pc:docMk/>
            <pc:sldMk cId="2511313296" sldId="269"/>
            <ac:spMk id="10262" creationId="{7C5D9031-3674-45D6-A9CD-3B5502BD8BF5}"/>
          </ac:spMkLst>
        </pc:spChg>
        <pc:spChg chg="add">
          <ac:chgData name="Coufal Petr" userId="76484aeb-9507-44c9-a583-612a370dac90" providerId="ADAL" clId="{ED6BEC9C-9D20-4748-908B-C597EC043E90}" dt="2022-10-23T17:49:20.575" v="3358" actId="26606"/>
          <ac:spMkLst>
            <pc:docMk/>
            <pc:sldMk cId="2511313296" sldId="269"/>
            <ac:spMk id="10264" creationId="{316FC2C8-85D1-469C-8765-2381A8D22837}"/>
          </ac:spMkLst>
        </pc:spChg>
        <pc:spChg chg="add">
          <ac:chgData name="Coufal Petr" userId="76484aeb-9507-44c9-a583-612a370dac90" providerId="ADAL" clId="{ED6BEC9C-9D20-4748-908B-C597EC043E90}" dt="2022-10-23T17:49:20.575" v="3358" actId="26606"/>
          <ac:spMkLst>
            <pc:docMk/>
            <pc:sldMk cId="2511313296" sldId="269"/>
            <ac:spMk id="10266" creationId="{85E72AC0-5005-4864-BFA5-33B5E0BC5C6A}"/>
          </ac:spMkLst>
        </pc:spChg>
        <pc:picChg chg="add mod ord">
          <ac:chgData name="Coufal Petr" userId="76484aeb-9507-44c9-a583-612a370dac90" providerId="ADAL" clId="{ED6BEC9C-9D20-4748-908B-C597EC043E90}" dt="2022-10-23T17:49:20.575" v="3358" actId="26606"/>
          <ac:picMkLst>
            <pc:docMk/>
            <pc:sldMk cId="2511313296" sldId="269"/>
            <ac:picMk id="1026" creationId="{59CF3AE8-C62E-3CE8-934A-1AD3F0BC665A}"/>
          </ac:picMkLst>
        </pc:picChg>
        <pc:picChg chg="add del mod">
          <ac:chgData name="Coufal Petr" userId="76484aeb-9507-44c9-a583-612a370dac90" providerId="ADAL" clId="{ED6BEC9C-9D20-4748-908B-C597EC043E90}" dt="2022-10-23T17:49:13.936" v="3356" actId="478"/>
          <ac:picMkLst>
            <pc:docMk/>
            <pc:sldMk cId="2511313296" sldId="269"/>
            <ac:picMk id="10242" creationId="{B3630C3E-91C0-4046-F0D3-B03E58215169}"/>
          </ac:picMkLst>
        </pc:picChg>
        <pc:picChg chg="add mod">
          <ac:chgData name="Coufal Petr" userId="76484aeb-9507-44c9-a583-612a370dac90" providerId="ADAL" clId="{ED6BEC9C-9D20-4748-908B-C597EC043E90}" dt="2022-10-22T19:54:39.340" v="2798" actId="26606"/>
          <ac:picMkLst>
            <pc:docMk/>
            <pc:sldMk cId="2511313296" sldId="269"/>
            <ac:picMk id="10244" creationId="{1C04700D-8EC1-2C1C-FFE7-4AB6965C914C}"/>
          </ac:picMkLst>
        </pc:picChg>
      </pc:sldChg>
      <pc:sldChg chg="addSp delSp modSp new mod setBg">
        <pc:chgData name="Coufal Petr" userId="76484aeb-9507-44c9-a583-612a370dac90" providerId="ADAL" clId="{ED6BEC9C-9D20-4748-908B-C597EC043E90}" dt="2022-11-06T20:01:39.841" v="3476" actId="20577"/>
        <pc:sldMkLst>
          <pc:docMk/>
          <pc:sldMk cId="2200449396" sldId="270"/>
        </pc:sldMkLst>
        <pc:spChg chg="mod">
          <ac:chgData name="Coufal Petr" userId="76484aeb-9507-44c9-a583-612a370dac90" providerId="ADAL" clId="{ED6BEC9C-9D20-4748-908B-C597EC043E90}" dt="2022-10-22T19:43:14.930" v="2462" actId="2711"/>
          <ac:spMkLst>
            <pc:docMk/>
            <pc:sldMk cId="2200449396" sldId="270"/>
            <ac:spMk id="2" creationId="{1DDDCEF0-C3F2-DCF0-5E55-577CF6CB4490}"/>
          </ac:spMkLst>
        </pc:spChg>
        <pc:spChg chg="del mod">
          <ac:chgData name="Coufal Petr" userId="76484aeb-9507-44c9-a583-612a370dac90" providerId="ADAL" clId="{ED6BEC9C-9D20-4748-908B-C597EC043E90}" dt="2022-10-22T19:41:39.299" v="2446"/>
          <ac:spMkLst>
            <pc:docMk/>
            <pc:sldMk cId="2200449396" sldId="270"/>
            <ac:spMk id="3" creationId="{2978F7AB-7716-CEEF-D275-DDF236D826D3}"/>
          </ac:spMkLst>
        </pc:spChg>
        <pc:spChg chg="add mod">
          <ac:chgData name="Coufal Petr" userId="76484aeb-9507-44c9-a583-612a370dac90" providerId="ADAL" clId="{ED6BEC9C-9D20-4748-908B-C597EC043E90}" dt="2022-11-06T20:01:14.429" v="3463" actId="1076"/>
          <ac:spMkLst>
            <pc:docMk/>
            <pc:sldMk cId="2200449396" sldId="270"/>
            <ac:spMk id="4" creationId="{EC8F7886-9FDA-3E79-EE3C-0C43D8A8370A}"/>
          </ac:spMkLst>
        </pc:spChg>
        <pc:spChg chg="add mod">
          <ac:chgData name="Coufal Petr" userId="76484aeb-9507-44c9-a583-612a370dac90" providerId="ADAL" clId="{ED6BEC9C-9D20-4748-908B-C597EC043E90}" dt="2022-10-22T19:46:22.344" v="2539" actId="1076"/>
          <ac:spMkLst>
            <pc:docMk/>
            <pc:sldMk cId="2200449396" sldId="270"/>
            <ac:spMk id="5" creationId="{0323EBD3-2223-361E-DCB5-9776D9607772}"/>
          </ac:spMkLst>
        </pc:spChg>
        <pc:spChg chg="add mod">
          <ac:chgData name="Coufal Petr" userId="76484aeb-9507-44c9-a583-612a370dac90" providerId="ADAL" clId="{ED6BEC9C-9D20-4748-908B-C597EC043E90}" dt="2022-11-06T20:01:39.841" v="3476" actId="20577"/>
          <ac:spMkLst>
            <pc:docMk/>
            <pc:sldMk cId="2200449396" sldId="270"/>
            <ac:spMk id="6" creationId="{29288421-A44E-2626-29E7-66A90986A8C4}"/>
          </ac:spMkLst>
        </pc:spChg>
        <pc:spChg chg="add mod">
          <ac:chgData name="Coufal Petr" userId="76484aeb-9507-44c9-a583-612a370dac90" providerId="ADAL" clId="{ED6BEC9C-9D20-4748-908B-C597EC043E90}" dt="2022-10-22T19:44:49.164" v="2483" actId="1076"/>
          <ac:spMkLst>
            <pc:docMk/>
            <pc:sldMk cId="2200449396" sldId="270"/>
            <ac:spMk id="7" creationId="{76682245-F6C3-2336-8AEF-40D247523007}"/>
          </ac:spMkLst>
        </pc:spChg>
        <pc:spChg chg="add mod">
          <ac:chgData name="Coufal Petr" userId="76484aeb-9507-44c9-a583-612a370dac90" providerId="ADAL" clId="{ED6BEC9C-9D20-4748-908B-C597EC043E90}" dt="2022-10-22T19:46:26.214" v="2540" actId="1076"/>
          <ac:spMkLst>
            <pc:docMk/>
            <pc:sldMk cId="2200449396" sldId="270"/>
            <ac:spMk id="8" creationId="{2E148F68-E1CE-9528-7952-BAE14AFF7EB8}"/>
          </ac:spMkLst>
        </pc:spChg>
        <pc:spChg chg="add mod">
          <ac:chgData name="Coufal Petr" userId="76484aeb-9507-44c9-a583-612a370dac90" providerId="ADAL" clId="{ED6BEC9C-9D20-4748-908B-C597EC043E90}" dt="2022-10-22T19:49:28.920" v="2699" actId="1076"/>
          <ac:spMkLst>
            <pc:docMk/>
            <pc:sldMk cId="2200449396" sldId="270"/>
            <ac:spMk id="10" creationId="{ED794286-53E3-CA0A-61DE-B96BD3F33DF0}"/>
          </ac:spMkLst>
        </pc:spChg>
        <pc:spChg chg="add mod">
          <ac:chgData name="Coufal Petr" userId="76484aeb-9507-44c9-a583-612a370dac90" providerId="ADAL" clId="{ED6BEC9C-9D20-4748-908B-C597EC043E90}" dt="2022-10-22T19:53:12.238" v="2795" actId="1076"/>
          <ac:spMkLst>
            <pc:docMk/>
            <pc:sldMk cId="2200449396" sldId="270"/>
            <ac:spMk id="11" creationId="{2307A322-BBB8-4D4D-9EFA-BDDA47BD4E8F}"/>
          </ac:spMkLst>
        </pc:spChg>
        <pc:spChg chg="add mod">
          <ac:chgData name="Coufal Petr" userId="76484aeb-9507-44c9-a583-612a370dac90" providerId="ADAL" clId="{ED6BEC9C-9D20-4748-908B-C597EC043E90}" dt="2022-10-23T16:24:03.612" v="3070" actId="20577"/>
          <ac:spMkLst>
            <pc:docMk/>
            <pc:sldMk cId="2200449396" sldId="270"/>
            <ac:spMk id="9230" creationId="{2D94211C-4296-E8A4-BDD6-0F5AE1C70E55}"/>
          </ac:spMkLst>
        </pc:spChg>
        <pc:spChg chg="add">
          <ac:chgData name="Coufal Petr" userId="76484aeb-9507-44c9-a583-612a370dac90" providerId="ADAL" clId="{ED6BEC9C-9D20-4748-908B-C597EC043E90}" dt="2022-10-22T19:42:41.831" v="2455" actId="26606"/>
          <ac:spMkLst>
            <pc:docMk/>
            <pc:sldMk cId="2200449396" sldId="270"/>
            <ac:spMk id="9233" creationId="{3FAF688D-0C7C-4192-9E71-43D0E22A3CF9}"/>
          </ac:spMkLst>
        </pc:spChg>
        <pc:spChg chg="add">
          <ac:chgData name="Coufal Petr" userId="76484aeb-9507-44c9-a583-612a370dac90" providerId="ADAL" clId="{ED6BEC9C-9D20-4748-908B-C597EC043E90}" dt="2022-10-22T19:42:41.831" v="2455" actId="26606"/>
          <ac:spMkLst>
            <pc:docMk/>
            <pc:sldMk cId="2200449396" sldId="270"/>
            <ac:spMk id="9235" creationId="{4F7788D7-A03B-4DDD-8C0D-ADB3C92A3435}"/>
          </ac:spMkLst>
        </pc:spChg>
        <pc:spChg chg="add">
          <ac:chgData name="Coufal Petr" userId="76484aeb-9507-44c9-a583-612a370dac90" providerId="ADAL" clId="{ED6BEC9C-9D20-4748-908B-C597EC043E90}" dt="2022-10-22T19:42:41.831" v="2455" actId="26606"/>
          <ac:spMkLst>
            <pc:docMk/>
            <pc:sldMk cId="2200449396" sldId="270"/>
            <ac:spMk id="9237" creationId="{1C478E58-296A-4262-816D-D5661FA11D60}"/>
          </ac:spMkLst>
        </pc:spChg>
        <pc:grpChg chg="add mod">
          <ac:chgData name="Coufal Petr" userId="76484aeb-9507-44c9-a583-612a370dac90" providerId="ADAL" clId="{ED6BEC9C-9D20-4748-908B-C597EC043E90}" dt="2022-10-22T19:46:26.214" v="2540" actId="1076"/>
          <ac:grpSpMkLst>
            <pc:docMk/>
            <pc:sldMk cId="2200449396" sldId="270"/>
            <ac:grpSpMk id="9" creationId="{C92115D8-6238-53DA-E77C-D59B6499A007}"/>
          </ac:grpSpMkLst>
        </pc:grpChg>
        <pc:picChg chg="add del mod">
          <ac:chgData name="Coufal Petr" userId="76484aeb-9507-44c9-a583-612a370dac90" providerId="ADAL" clId="{ED6BEC9C-9D20-4748-908B-C597EC043E90}" dt="2022-10-22T19:41:05.181" v="2444" actId="478"/>
          <ac:picMkLst>
            <pc:docMk/>
            <pc:sldMk cId="2200449396" sldId="270"/>
            <ac:picMk id="9218" creationId="{E34F050E-AC12-010C-163E-B4408D665F30}"/>
          </ac:picMkLst>
        </pc:picChg>
        <pc:picChg chg="add del mod">
          <ac:chgData name="Coufal Petr" userId="76484aeb-9507-44c9-a583-612a370dac90" providerId="ADAL" clId="{ED6BEC9C-9D20-4748-908B-C597EC043E90}" dt="2022-10-22T19:42:14.701" v="2453" actId="21"/>
          <ac:picMkLst>
            <pc:docMk/>
            <pc:sldMk cId="2200449396" sldId="270"/>
            <ac:picMk id="9220" creationId="{19502991-33CA-A168-1B84-FACBB970929C}"/>
          </ac:picMkLst>
        </pc:picChg>
        <pc:picChg chg="add mod ord">
          <ac:chgData name="Coufal Petr" userId="76484aeb-9507-44c9-a583-612a370dac90" providerId="ADAL" clId="{ED6BEC9C-9D20-4748-908B-C597EC043E90}" dt="2022-10-22T19:42:41.831" v="2455" actId="26606"/>
          <ac:picMkLst>
            <pc:docMk/>
            <pc:sldMk cId="2200449396" sldId="270"/>
            <ac:picMk id="9222" creationId="{F9A35173-3D46-D16F-C77E-449166DBA59A}"/>
          </ac:picMkLst>
        </pc:picChg>
        <pc:picChg chg="add mod ord">
          <ac:chgData name="Coufal Petr" userId="76484aeb-9507-44c9-a583-612a370dac90" providerId="ADAL" clId="{ED6BEC9C-9D20-4748-908B-C597EC043E90}" dt="2022-10-22T19:42:41.831" v="2455" actId="26606"/>
          <ac:picMkLst>
            <pc:docMk/>
            <pc:sldMk cId="2200449396" sldId="270"/>
            <ac:picMk id="9224" creationId="{9121A431-D6B0-EC8C-BF1C-62A47C5CC478}"/>
          </ac:picMkLst>
        </pc:picChg>
        <pc:picChg chg="add mod">
          <ac:chgData name="Coufal Petr" userId="76484aeb-9507-44c9-a583-612a370dac90" providerId="ADAL" clId="{ED6BEC9C-9D20-4748-908B-C597EC043E90}" dt="2022-10-22T19:42:59.362" v="2458" actId="1076"/>
          <ac:picMkLst>
            <pc:docMk/>
            <pc:sldMk cId="2200449396" sldId="270"/>
            <ac:picMk id="9226" creationId="{4A4CA577-BDBE-47C2-DCBB-326D6B0F36CB}"/>
          </ac:picMkLst>
        </pc:picChg>
        <pc:picChg chg="add mod">
          <ac:chgData name="Coufal Petr" userId="76484aeb-9507-44c9-a583-612a370dac90" providerId="ADAL" clId="{ED6BEC9C-9D20-4748-908B-C597EC043E90}" dt="2022-10-22T19:46:26.214" v="2540" actId="1076"/>
          <ac:picMkLst>
            <pc:docMk/>
            <pc:sldMk cId="2200449396" sldId="270"/>
            <ac:picMk id="9228" creationId="{9FEC29BD-51DD-C55C-8949-007518B356D9}"/>
          </ac:picMkLst>
        </pc:picChg>
      </pc:sldChg>
      <pc:sldChg chg="addSp modSp new mod setBg">
        <pc:chgData name="Coufal Petr" userId="76484aeb-9507-44c9-a583-612a370dac90" providerId="ADAL" clId="{ED6BEC9C-9D20-4748-908B-C597EC043E90}" dt="2022-11-14T17:52:56.474" v="3507" actId="208"/>
        <pc:sldMkLst>
          <pc:docMk/>
          <pc:sldMk cId="4246536917" sldId="271"/>
        </pc:sldMkLst>
        <pc:spChg chg="mod ord">
          <ac:chgData name="Coufal Petr" userId="76484aeb-9507-44c9-a583-612a370dac90" providerId="ADAL" clId="{ED6BEC9C-9D20-4748-908B-C597EC043E90}" dt="2022-10-23T16:28:32.409" v="3210" actId="2711"/>
          <ac:spMkLst>
            <pc:docMk/>
            <pc:sldMk cId="4246536917" sldId="271"/>
            <ac:spMk id="2" creationId="{C45724BB-4716-BB60-A08B-6BE8A2234D9A}"/>
          </ac:spMkLst>
        </pc:spChg>
        <pc:spChg chg="mod ord">
          <ac:chgData name="Coufal Petr" userId="76484aeb-9507-44c9-a583-612a370dac90" providerId="ADAL" clId="{ED6BEC9C-9D20-4748-908B-C597EC043E90}" dt="2022-10-23T17:36:04.952" v="3333" actId="27636"/>
          <ac:spMkLst>
            <pc:docMk/>
            <pc:sldMk cId="4246536917" sldId="271"/>
            <ac:spMk id="3" creationId="{D549201E-D5CC-4D37-D600-005F34975C9D}"/>
          </ac:spMkLst>
        </pc:spChg>
        <pc:spChg chg="add mod">
          <ac:chgData name="Coufal Petr" userId="76484aeb-9507-44c9-a583-612a370dac90" providerId="ADAL" clId="{ED6BEC9C-9D20-4748-908B-C597EC043E90}" dt="2022-10-23T17:36:24.059" v="3334" actId="1076"/>
          <ac:spMkLst>
            <pc:docMk/>
            <pc:sldMk cId="4246536917" sldId="271"/>
            <ac:spMk id="5" creationId="{4E40473D-6954-6155-0680-E828B5416C18}"/>
          </ac:spMkLst>
        </pc:spChg>
        <pc:spChg chg="add mod">
          <ac:chgData name="Coufal Petr" userId="76484aeb-9507-44c9-a583-612a370dac90" providerId="ADAL" clId="{ED6BEC9C-9D20-4748-908B-C597EC043E90}" dt="2022-10-23T17:36:24.059" v="3334" actId="1076"/>
          <ac:spMkLst>
            <pc:docMk/>
            <pc:sldMk cId="4246536917" sldId="271"/>
            <ac:spMk id="6" creationId="{713D2866-2340-4054-10FD-920CBDE7D87B}"/>
          </ac:spMkLst>
        </pc:spChg>
        <pc:spChg chg="add mod">
          <ac:chgData name="Coufal Petr" userId="76484aeb-9507-44c9-a583-612a370dac90" providerId="ADAL" clId="{ED6BEC9C-9D20-4748-908B-C597EC043E90}" dt="2022-11-14T17:52:56.474" v="3507" actId="208"/>
          <ac:spMkLst>
            <pc:docMk/>
            <pc:sldMk cId="4246536917" sldId="271"/>
            <ac:spMk id="7" creationId="{91EF37C6-DF22-EEB9-5A22-B004B8755249}"/>
          </ac:spMkLst>
        </pc:spChg>
        <pc:spChg chg="add">
          <ac:chgData name="Coufal Petr" userId="76484aeb-9507-44c9-a583-612a370dac90" providerId="ADAL" clId="{ED6BEC9C-9D20-4748-908B-C597EC043E90}" dt="2022-10-23T16:28:07.165" v="3205" actId="26606"/>
          <ac:spMkLst>
            <pc:docMk/>
            <pc:sldMk cId="4246536917" sldId="271"/>
            <ac:spMk id="2061" creationId="{74A2086D-A81F-48A2-9CB9-51F15EA5C613}"/>
          </ac:spMkLst>
        </pc:spChg>
        <pc:spChg chg="add">
          <ac:chgData name="Coufal Petr" userId="76484aeb-9507-44c9-a583-612a370dac90" providerId="ADAL" clId="{ED6BEC9C-9D20-4748-908B-C597EC043E90}" dt="2022-10-23T16:28:07.165" v="3205" actId="26606"/>
          <ac:spMkLst>
            <pc:docMk/>
            <pc:sldMk cId="4246536917" sldId="271"/>
            <ac:spMk id="2063" creationId="{05A6AEE4-B4D1-4DB4-BBBA-E1E216C0A0C6}"/>
          </ac:spMkLst>
        </pc:spChg>
        <pc:spChg chg="add">
          <ac:chgData name="Coufal Petr" userId="76484aeb-9507-44c9-a583-612a370dac90" providerId="ADAL" clId="{ED6BEC9C-9D20-4748-908B-C597EC043E90}" dt="2022-10-23T16:28:07.165" v="3205" actId="26606"/>
          <ac:spMkLst>
            <pc:docMk/>
            <pc:sldMk cId="4246536917" sldId="271"/>
            <ac:spMk id="2065" creationId="{09872824-132D-4FD3-B66A-D070EFD0AAF2}"/>
          </ac:spMkLst>
        </pc:spChg>
        <pc:picChg chg="add mod">
          <ac:chgData name="Coufal Petr" userId="76484aeb-9507-44c9-a583-612a370dac90" providerId="ADAL" clId="{ED6BEC9C-9D20-4748-908B-C597EC043E90}" dt="2022-10-23T16:28:07.165" v="3205" actId="26606"/>
          <ac:picMkLst>
            <pc:docMk/>
            <pc:sldMk cId="4246536917" sldId="271"/>
            <ac:picMk id="2050" creationId="{C3B445C0-DDB7-CF9D-CEC9-4236DBD51EF8}"/>
          </ac:picMkLst>
        </pc:picChg>
        <pc:picChg chg="add mod ord">
          <ac:chgData name="Coufal Petr" userId="76484aeb-9507-44c9-a583-612a370dac90" providerId="ADAL" clId="{ED6BEC9C-9D20-4748-908B-C597EC043E90}" dt="2022-10-23T16:28:07.165" v="3205" actId="26606"/>
          <ac:picMkLst>
            <pc:docMk/>
            <pc:sldMk cId="4246536917" sldId="271"/>
            <ac:picMk id="2052" creationId="{FA398D59-64D6-0E38-FD7E-42BCCF1EA0EB}"/>
          </ac:picMkLst>
        </pc:picChg>
        <pc:picChg chg="add mod">
          <ac:chgData name="Coufal Petr" userId="76484aeb-9507-44c9-a583-612a370dac90" providerId="ADAL" clId="{ED6BEC9C-9D20-4748-908B-C597EC043E90}" dt="2022-10-23T16:28:07.165" v="3205" actId="26606"/>
          <ac:picMkLst>
            <pc:docMk/>
            <pc:sldMk cId="4246536917" sldId="271"/>
            <ac:picMk id="2054" creationId="{B7C6FF66-E2BF-3AB3-4BF4-2A88E7D0FF7E}"/>
          </ac:picMkLst>
        </pc:picChg>
        <pc:picChg chg="add mod">
          <ac:chgData name="Coufal Petr" userId="76484aeb-9507-44c9-a583-612a370dac90" providerId="ADAL" clId="{ED6BEC9C-9D20-4748-908B-C597EC043E90}" dt="2022-10-23T16:28:07.165" v="3205" actId="26606"/>
          <ac:picMkLst>
            <pc:docMk/>
            <pc:sldMk cId="4246536917" sldId="271"/>
            <ac:picMk id="2056" creationId="{D922BFA0-A0A0-F073-7174-EC07FCABAEB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Monday, November 14,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13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Monday, November 14,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01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Monday, November 14,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03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Monday, November 14,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73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Monday, November 14,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25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Monday, November 14,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53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Monday, November 14,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536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Monday, November 14,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99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Monday, November 14,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056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Monday, November 14,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44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Monday, November 14,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97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Monday, November 14, 2022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2362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62" r:id="rId4"/>
    <p:sldLayoutId id="2147483663" r:id="rId5"/>
    <p:sldLayoutId id="2147483668" r:id="rId6"/>
    <p:sldLayoutId id="2147483664" r:id="rId7"/>
    <p:sldLayoutId id="2147483665" r:id="rId8"/>
    <p:sldLayoutId id="2147483666" r:id="rId9"/>
    <p:sldLayoutId id="2147483667" r:id="rId10"/>
    <p:sldLayoutId id="2147483669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0.jpeg"/><Relationship Id="rId7" Type="http://schemas.openxmlformats.org/officeDocument/2006/relationships/hyperlink" Target="https://www.youtube.com/watch?v=WUwENozFUh0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FIqrTmGnBEU" TargetMode="External"/><Relationship Id="rId5" Type="http://schemas.openxmlformats.org/officeDocument/2006/relationships/hyperlink" Target="https://youtu.be/U17ii2SiL4Q?t=60" TargetMode="Externa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//upload.wikimedia.org/wikipedia/commons/d/da/Bufo_bufo_-_larvas_2_%28aka%29.jpg" TargetMode="External"/><Relationship Id="rId5" Type="http://schemas.openxmlformats.org/officeDocument/2006/relationships/hyperlink" Target="https://www.youtube.com/watch?v=pPBqk9InCAk" TargetMode="Externa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//upload.wikimedia.org/wikipedia/commons/b/bc/Pelobates_fuscus_czech_republic_na_plachte.jpg" TargetMode="External"/><Relationship Id="rId5" Type="http://schemas.openxmlformats.org/officeDocument/2006/relationships/hyperlink" Target="https://www.youtube.com/watch?v=lGcd36vZ6q4" TargetMode="Externa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hyperlink" Target="https://create.kahoot.it/share/bunka-kahoot-kviz/3d612a16-c06d-410d-a63c-05473773c31e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e.kahoot.it/share/obojzivelnici/d82beda8-2f6e-4413-be0b-2e7ed6e5eb05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e.kahoot.it/share/obojzivelnici/d82beda8-2f6e-4413-be0b-2e7ed6e5eb05" TargetMode="External"/><Relationship Id="rId3" Type="http://schemas.openxmlformats.org/officeDocument/2006/relationships/image" Target="../media/image40.jpeg"/><Relationship Id="rId7" Type="http://schemas.openxmlformats.org/officeDocument/2006/relationships/hyperlink" Target="https://www.youtube.com/watch?v=mGe-ljkkK2w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VrHSDh-7NmU" TargetMode="Externa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Yz1bKgIjD6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D896123-1B32-4CB1-B2ED-E34BBC26B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Hlava z žabí republiky s poloviční částí těla, které je ponořeno ve vodě">
            <a:extLst>
              <a:ext uri="{FF2B5EF4-FFF2-40B4-BE49-F238E27FC236}">
                <a16:creationId xmlns:a16="http://schemas.microsoft.com/office/drawing/2014/main" id="{276A8CAD-DA65-A318-CFCF-791143245F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44" b="148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4F04D94-5D02-443B-801E-0CAC1D4EB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6400372"/>
            <a:ext cx="12192000" cy="456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57DA40C-10B8-4678-8433-AA03ED65E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27B789-8354-0C4E-B5EA-73544D486D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113" y="638355"/>
            <a:ext cx="9609211" cy="4044678"/>
          </a:xfrm>
        </p:spPr>
        <p:txBody>
          <a:bodyPr anchor="b">
            <a:normAutofit/>
          </a:bodyPr>
          <a:lstStyle/>
          <a:p>
            <a:pPr algn="l"/>
            <a:r>
              <a:rPr lang="cs-CZ" sz="6000" dirty="0">
                <a:solidFill>
                  <a:schemeClr val="bg1"/>
                </a:solidFill>
                <a:latin typeface="Arial Black" panose="020B0A04020102020204" pitchFamily="34" charset="0"/>
              </a:rPr>
              <a:t>Obojživelníci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02BAAC9-AC62-21E1-7A9E-865D5CCF9E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1113" y="4918166"/>
            <a:ext cx="7159310" cy="1136468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solidFill>
                  <a:schemeClr val="bg1"/>
                </a:solidFill>
                <a:latin typeface="Arial Black" panose="020B0A04020102020204" pitchFamily="34" charset="0"/>
              </a:rPr>
              <a:t>S ocasem a nebo bez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FF3D9AA-2746-40BA-A174-3C45EA458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0BF160C-EC5F-45F5-9B8D-197AFA37B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4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FAF688D-0C7C-4192-9E71-43D0E22A3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6F8431-D647-37C3-7E22-94D0F1694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5" y="258551"/>
            <a:ext cx="6089373" cy="1233488"/>
          </a:xfrm>
        </p:spPr>
        <p:txBody>
          <a:bodyPr>
            <a:normAutofit/>
          </a:bodyPr>
          <a:lstStyle/>
          <a:p>
            <a:r>
              <a:rPr lang="cs-CZ" dirty="0">
                <a:latin typeface="Arial Black" panose="020B0A04020102020204" pitchFamily="34" charset="0"/>
              </a:rPr>
              <a:t>Příklad Ocasatí obojživelníci</a:t>
            </a:r>
          </a:p>
        </p:txBody>
      </p:sp>
      <p:pic>
        <p:nvPicPr>
          <p:cNvPr id="5" name="Picture 2" descr="Čolek obecný (Lissotriton vulgaris) - ChovZvířat.cz">
            <a:extLst>
              <a:ext uri="{FF2B5EF4-FFF2-40B4-BE49-F238E27FC236}">
                <a16:creationId xmlns:a16="http://schemas.microsoft.com/office/drawing/2014/main" id="{655CBBBE-D385-3674-2A54-3C7B293D01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9" r="5" b="15623"/>
          <a:stretch/>
        </p:blipFill>
        <p:spPr bwMode="auto">
          <a:xfrm>
            <a:off x="0" y="2133537"/>
            <a:ext cx="4038600" cy="21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xolotl mexický | v magazínu o akvaristice zoohit!">
            <a:extLst>
              <a:ext uri="{FF2B5EF4-FFF2-40B4-BE49-F238E27FC236}">
                <a16:creationId xmlns:a16="http://schemas.microsoft.com/office/drawing/2014/main" id="{64762178-F216-2820-1A13-4FD540EDB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6" r="-4" b="-4"/>
          <a:stretch/>
        </p:blipFill>
        <p:spPr bwMode="auto">
          <a:xfrm>
            <a:off x="20" y="4267925"/>
            <a:ext cx="4038580" cy="21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lok skvrnitý - Časopis Vesmír">
            <a:extLst>
              <a:ext uri="{FF2B5EF4-FFF2-40B4-BE49-F238E27FC236}">
                <a16:creationId xmlns:a16="http://schemas.microsoft.com/office/drawing/2014/main" id="{219CD150-08FE-F511-86FB-76C1BF7074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8" r="-4" b="17827"/>
          <a:stretch/>
        </p:blipFill>
        <p:spPr bwMode="auto">
          <a:xfrm>
            <a:off x="0" y="0"/>
            <a:ext cx="4038580" cy="217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FCD356-D869-53F2-2136-E859E233E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1025" y="1561381"/>
            <a:ext cx="5724189" cy="4641012"/>
          </a:xfrm>
        </p:spPr>
        <p:txBody>
          <a:bodyPr>
            <a:normAutofit/>
          </a:bodyPr>
          <a:lstStyle/>
          <a:p>
            <a:r>
              <a:rPr lang="cs-CZ" sz="2400" b="1" dirty="0">
                <a:hlinkClick r:id="rId5"/>
              </a:rPr>
              <a:t>Mlok skvrnitý</a:t>
            </a:r>
            <a:r>
              <a:rPr lang="cs-CZ" sz="2400" b="1" dirty="0"/>
              <a:t> </a:t>
            </a:r>
            <a:r>
              <a:rPr lang="cs-CZ" sz="2400" dirty="0"/>
              <a:t>– noční živočich žijící </a:t>
            </a:r>
            <a:br>
              <a:rPr lang="cs-CZ" sz="2400" dirty="0"/>
            </a:br>
            <a:r>
              <a:rPr lang="cs-CZ" sz="2400" dirty="0"/>
              <a:t>ve vlhkých listnatých lesích. </a:t>
            </a:r>
            <a:br>
              <a:rPr lang="cs-CZ" sz="2400" dirty="0"/>
            </a:br>
            <a:r>
              <a:rPr lang="cs-CZ" sz="2400" dirty="0"/>
              <a:t>Černo-žluté zbarvení výstražné, jedovaté (pálivý pocit), chladnomilný;</a:t>
            </a:r>
          </a:p>
          <a:p>
            <a:r>
              <a:rPr lang="cs-CZ" sz="2400" b="1" dirty="0">
                <a:hlinkClick r:id="rId6"/>
              </a:rPr>
              <a:t>Čolek obecný</a:t>
            </a:r>
            <a:r>
              <a:rPr lang="cs-CZ" sz="2400" b="1" dirty="0"/>
              <a:t> nebo horský </a:t>
            </a:r>
            <a:r>
              <a:rPr lang="cs-CZ" sz="2400" dirty="0"/>
              <a:t>– žijící </a:t>
            </a:r>
            <a:br>
              <a:rPr lang="cs-CZ" sz="2400" dirty="0"/>
            </a:br>
            <a:r>
              <a:rPr lang="cs-CZ" sz="2400" dirty="0"/>
              <a:t>ve vodě, chráněni zákonem, pestré zbarvení;</a:t>
            </a:r>
          </a:p>
          <a:p>
            <a:r>
              <a:rPr lang="cs-CZ" sz="2400" b="1" dirty="0">
                <a:hlinkClick r:id="rId7"/>
              </a:rPr>
              <a:t>Axolotl mexický</a:t>
            </a:r>
            <a:r>
              <a:rPr lang="cs-CZ" sz="2400" b="1" dirty="0"/>
              <a:t> </a:t>
            </a:r>
            <a:r>
              <a:rPr lang="cs-CZ" sz="2400" dirty="0"/>
              <a:t>– okolí Mexiko City, </a:t>
            </a:r>
            <a:br>
              <a:rPr lang="cs-CZ" sz="2400" dirty="0"/>
            </a:br>
            <a:r>
              <a:rPr lang="cs-CZ" sz="2400" dirty="0"/>
              <a:t>u nás chovaný v akváriích, neotenie.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7788D7-A03B-4DDD-8C0D-ADB3C92A3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8741"/>
            <a:ext cx="12192000" cy="449256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478E58-296A-4262-816D-D5661FA11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8316"/>
            <a:ext cx="8153398" cy="449684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68000"/>
                </a:schemeClr>
              </a:gs>
              <a:gs pos="99000">
                <a:schemeClr val="accent2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Válka s Mloky - Karel Čapek | Knihy Dobrovský">
            <a:extLst>
              <a:ext uri="{FF2B5EF4-FFF2-40B4-BE49-F238E27FC236}">
                <a16:creationId xmlns:a16="http://schemas.microsoft.com/office/drawing/2014/main" id="{1D16A756-A8C0-8A47-E24B-B32F0F462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467" y="2176048"/>
            <a:ext cx="1433513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5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4" name="Rectangle 2083">
            <a:extLst>
              <a:ext uri="{FF2B5EF4-FFF2-40B4-BE49-F238E27FC236}">
                <a16:creationId xmlns:a16="http://schemas.microsoft.com/office/drawing/2014/main" id="{3FAF688D-0C7C-4192-9E71-43D0E22A3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6F8431-D647-37C3-7E22-94D0F1694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826" y="613396"/>
            <a:ext cx="6089373" cy="592375"/>
          </a:xfrm>
        </p:spPr>
        <p:txBody>
          <a:bodyPr>
            <a:normAutofit/>
          </a:bodyPr>
          <a:lstStyle/>
          <a:p>
            <a:r>
              <a:rPr lang="cs-CZ" dirty="0">
                <a:latin typeface="Arial Black" panose="020B0A04020102020204" pitchFamily="34" charset="0"/>
              </a:rPr>
              <a:t>Žáby - obecně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D883C44-43A1-3DF5-0F31-F80D2B1A98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8" r="5" b="5"/>
          <a:stretch/>
        </p:blipFill>
        <p:spPr>
          <a:xfrm>
            <a:off x="-2" y="1"/>
            <a:ext cx="4038600" cy="2140817"/>
          </a:xfrm>
          <a:prstGeom prst="rect">
            <a:avLst/>
          </a:prstGeom>
        </p:spPr>
      </p:pic>
      <p:pic>
        <p:nvPicPr>
          <p:cNvPr id="2058" name="Picture 10" descr="Význam obojživelníků | Obojživelníci České republiky">
            <a:extLst>
              <a:ext uri="{FF2B5EF4-FFF2-40B4-BE49-F238E27FC236}">
                <a16:creationId xmlns:a16="http://schemas.microsoft.com/office/drawing/2014/main" id="{23A7A7D1-E9B0-16E4-5D68-D582F1479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2" r="-4" b="-4"/>
          <a:stretch/>
        </p:blipFill>
        <p:spPr bwMode="auto">
          <a:xfrm>
            <a:off x="20" y="4267925"/>
            <a:ext cx="4038580" cy="21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lternativní popis obrázku chybí">
            <a:extLst>
              <a:ext uri="{FF2B5EF4-FFF2-40B4-BE49-F238E27FC236}">
                <a16:creationId xmlns:a16="http://schemas.microsoft.com/office/drawing/2014/main" id="{CDC19D4A-3E23-3555-24DB-CE3B8EB3C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9" r="-4" b="14076"/>
          <a:stretch/>
        </p:blipFill>
        <p:spPr bwMode="auto">
          <a:xfrm>
            <a:off x="20" y="2114512"/>
            <a:ext cx="4038580" cy="217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6" name="Rectangle 2085">
            <a:extLst>
              <a:ext uri="{FF2B5EF4-FFF2-40B4-BE49-F238E27FC236}">
                <a16:creationId xmlns:a16="http://schemas.microsoft.com/office/drawing/2014/main" id="{4F7788D7-A03B-4DDD-8C0D-ADB3C92A3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8741"/>
            <a:ext cx="12192000" cy="449256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8" name="Rectangle 2087">
            <a:extLst>
              <a:ext uri="{FF2B5EF4-FFF2-40B4-BE49-F238E27FC236}">
                <a16:creationId xmlns:a16="http://schemas.microsoft.com/office/drawing/2014/main" id="{1C478E58-296A-4262-816D-D5661FA11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8316"/>
            <a:ext cx="8153398" cy="449684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68000"/>
                </a:schemeClr>
              </a:gs>
              <a:gs pos="99000">
                <a:schemeClr val="accent2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8" descr="30 pralesniček neboli šípových žab v Zoo Praha: Září, ale nesou smrt! |  Ahaonline.cz">
            <a:extLst>
              <a:ext uri="{FF2B5EF4-FFF2-40B4-BE49-F238E27FC236}">
                <a16:creationId xmlns:a16="http://schemas.microsoft.com/office/drawing/2014/main" id="{77BD4663-4467-848D-77A5-68D5E722EF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8" t="11216" r="16528" b="5048"/>
          <a:stretch/>
        </p:blipFill>
        <p:spPr bwMode="auto">
          <a:xfrm>
            <a:off x="9145373" y="1519935"/>
            <a:ext cx="2943651" cy="254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FCD356-D869-53F2-2136-E859E233E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826" y="1337881"/>
            <a:ext cx="6371083" cy="5235864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 dospělosti zavalité tělo bez ocasu;</a:t>
            </a:r>
          </a:p>
          <a:p>
            <a:pPr>
              <a:lnSpc>
                <a:spcPct val="110000"/>
              </a:lnSpc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Dýchá také kůží, musí být vlhká;</a:t>
            </a:r>
          </a:p>
          <a:p>
            <a:pPr>
              <a:lnSpc>
                <a:spcPct val="110000"/>
              </a:lnSpc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Zadní končetiny delší než přední;</a:t>
            </a:r>
          </a:p>
          <a:p>
            <a:pPr>
              <a:lnSpc>
                <a:spcPct val="110000"/>
              </a:lnSpc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Mezi zadními prsty plovací blány;</a:t>
            </a:r>
          </a:p>
          <a:p>
            <a:pPr>
              <a:lnSpc>
                <a:spcPct val="110000"/>
              </a:lnSpc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Většina má oční víčka;</a:t>
            </a:r>
          </a:p>
          <a:p>
            <a:pPr>
              <a:lnSpc>
                <a:spcPct val="110000"/>
              </a:lnSpc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Některé žáby pečují o své potomky;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Přes zimu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všechny naše žáby přežívají ve stavu strnulosti – v zemi, v bahně na dně vod.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Kvákání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– jen samci, lákají samice, zesílení pomocích rezonančních 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bubínků </a:t>
            </a:r>
            <a:b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(rosnička a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skokan).</a:t>
            </a:r>
          </a:p>
        </p:txBody>
      </p:sp>
    </p:spTree>
    <p:extLst>
      <p:ext uri="{BB962C8B-B14F-4D97-AF65-F5344CB8AC3E}">
        <p14:creationId xmlns:p14="http://schemas.microsoft.com/office/powerpoint/2010/main" val="115093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FAF688D-0C7C-4192-9E71-43D0E22A3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6F8431-D647-37C3-7E22-94D0F1694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6" y="793080"/>
            <a:ext cx="6089373" cy="697053"/>
          </a:xfrm>
        </p:spPr>
        <p:txBody>
          <a:bodyPr>
            <a:normAutofit/>
          </a:bodyPr>
          <a:lstStyle/>
          <a:p>
            <a:r>
              <a:rPr lang="cs-CZ" dirty="0">
                <a:latin typeface="Arial Black" panose="020B0A04020102020204" pitchFamily="34" charset="0"/>
              </a:rPr>
              <a:t>Žáby u nás</a:t>
            </a:r>
          </a:p>
        </p:txBody>
      </p:sp>
      <p:pic>
        <p:nvPicPr>
          <p:cNvPr id="5" name="Picture 4" descr="Bombina bombina - kuňka obecná">
            <a:extLst>
              <a:ext uri="{FF2B5EF4-FFF2-40B4-BE49-F238E27FC236}">
                <a16:creationId xmlns:a16="http://schemas.microsoft.com/office/drawing/2014/main" id="{A7D23DCB-BD1D-9D67-7148-7ED0550508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9" r="5" b="5231"/>
          <a:stretch/>
        </p:blipFill>
        <p:spPr bwMode="auto">
          <a:xfrm>
            <a:off x="10" y="2135672"/>
            <a:ext cx="4038600" cy="21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kokan zelený | Naturfoto.cz">
            <a:extLst>
              <a:ext uri="{FF2B5EF4-FFF2-40B4-BE49-F238E27FC236}">
                <a16:creationId xmlns:a16="http://schemas.microsoft.com/office/drawing/2014/main" id="{51D39496-59EA-172C-C201-1243239CF1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0" r="-4" b="15512"/>
          <a:stretch/>
        </p:blipFill>
        <p:spPr bwMode="auto">
          <a:xfrm>
            <a:off x="20" y="4267925"/>
            <a:ext cx="4038580" cy="21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opucha zelená (Bufotes viridis)">
            <a:extLst>
              <a:ext uri="{FF2B5EF4-FFF2-40B4-BE49-F238E27FC236}">
                <a16:creationId xmlns:a16="http://schemas.microsoft.com/office/drawing/2014/main" id="{48BC2B45-556F-6A11-2FEC-65580B6852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5" r="-4" b="5780"/>
          <a:stretch/>
        </p:blipFill>
        <p:spPr bwMode="auto">
          <a:xfrm>
            <a:off x="20" y="-2"/>
            <a:ext cx="4038580" cy="217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FCD356-D869-53F2-2136-E859E233E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1026" y="1754941"/>
            <a:ext cx="6457434" cy="4321979"/>
          </a:xfrm>
        </p:spPr>
        <p:txBody>
          <a:bodyPr>
            <a:normAutofit fontScale="92500"/>
          </a:bodyPr>
          <a:lstStyle/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Ropuchy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– noční živočich, zavalité tělo, zadní k. krátké, bradavičnatá kůže, 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v ohrožení se nafouknou, skoro nekváká;</a:t>
            </a:r>
          </a:p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Kuňky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– černo – žluté nebo černo-oranžové zbarvení břicha, stojaté vody, kuňka obecná;</a:t>
            </a:r>
          </a:p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Skokani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– štíhlé tělo, dlouhé nohy, 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v lesích, sk.hnědý, sk.zelený.</a:t>
            </a:r>
          </a:p>
          <a:p>
            <a:endParaRPr lang="cs-CZ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7788D7-A03B-4DDD-8C0D-ADB3C92A3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8741"/>
            <a:ext cx="12192000" cy="449256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478E58-296A-4262-816D-D5661FA11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8316"/>
            <a:ext cx="8153398" cy="449684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68000"/>
                </a:schemeClr>
              </a:gs>
              <a:gs pos="99000">
                <a:schemeClr val="accent2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8">
            <a:hlinkClick r:id="rId6"/>
            <a:extLst>
              <a:ext uri="{FF2B5EF4-FFF2-40B4-BE49-F238E27FC236}">
                <a16:creationId xmlns:a16="http://schemas.microsoft.com/office/drawing/2014/main" id="{56DBE1EC-ED4B-813D-EAF8-035934B16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23468" r="5501" b="2777"/>
          <a:stretch>
            <a:fillRect/>
          </a:stretch>
        </p:blipFill>
        <p:spPr bwMode="auto">
          <a:xfrm>
            <a:off x="9526593" y="0"/>
            <a:ext cx="2665412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38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3FAF688D-0C7C-4192-9E71-43D0E22A3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6F8431-D647-37C3-7E22-94D0F1694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26" y="434784"/>
            <a:ext cx="6089373" cy="719631"/>
          </a:xfrm>
        </p:spPr>
        <p:txBody>
          <a:bodyPr>
            <a:normAutofit/>
          </a:bodyPr>
          <a:lstStyle/>
          <a:p>
            <a:r>
              <a:rPr lang="cs-CZ" dirty="0">
                <a:latin typeface="Arial Black" panose="020B0A04020102020204" pitchFamily="34" charset="0"/>
              </a:rPr>
              <a:t>Žáby u nás</a:t>
            </a:r>
          </a:p>
        </p:txBody>
      </p:sp>
      <p:pic>
        <p:nvPicPr>
          <p:cNvPr id="3074" name="Picture 2" descr="kvákající skokan">
            <a:extLst>
              <a:ext uri="{FF2B5EF4-FFF2-40B4-BE49-F238E27FC236}">
                <a16:creationId xmlns:a16="http://schemas.microsoft.com/office/drawing/2014/main" id="{65DF5434-E77C-E3E2-B1A8-D62360EA9D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5" r="5" b="15970"/>
          <a:stretch/>
        </p:blipFill>
        <p:spPr bwMode="auto">
          <a:xfrm>
            <a:off x="-4" y="-7067"/>
            <a:ext cx="4038600" cy="21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latnice skvrnitá | Naturfoto.cz">
            <a:extLst>
              <a:ext uri="{FF2B5EF4-FFF2-40B4-BE49-F238E27FC236}">
                <a16:creationId xmlns:a16="http://schemas.microsoft.com/office/drawing/2014/main" id="{36DE7A5D-5F55-FFD0-D35D-533ABE83DA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7" r="-4" b="75"/>
          <a:stretch/>
        </p:blipFill>
        <p:spPr bwMode="auto">
          <a:xfrm>
            <a:off x="20" y="4267925"/>
            <a:ext cx="4038580" cy="21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osnička zelená">
            <a:extLst>
              <a:ext uri="{FF2B5EF4-FFF2-40B4-BE49-F238E27FC236}">
                <a16:creationId xmlns:a16="http://schemas.microsoft.com/office/drawing/2014/main" id="{73970006-19A8-8CFC-99FE-851CB29C75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2" r="-4" b="4463"/>
          <a:stretch/>
        </p:blipFill>
        <p:spPr bwMode="auto">
          <a:xfrm>
            <a:off x="20" y="2114512"/>
            <a:ext cx="4038580" cy="217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FCD356-D869-53F2-2136-E859E233E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1026" y="1324947"/>
            <a:ext cx="6742106" cy="4777273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Rosnička zelená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nižší polohy, stromy, keře, na prstech příchytné terčíky, dříve hojná dnes ohrožená, sameček zvučný hlas;</a:t>
            </a:r>
          </a:p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Blatnice skvrnitá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vzácná, 5 - 7 cm, 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10 – 18 cm pulec, svislá oční zornička, noční způsob života, přes den v norách.</a:t>
            </a:r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4F7788D7-A03B-4DDD-8C0D-ADB3C92A3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8741"/>
            <a:ext cx="12192000" cy="449256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1C478E58-296A-4262-816D-D5661FA11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8316"/>
            <a:ext cx="8153398" cy="449684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68000"/>
                </a:schemeClr>
              </a:gs>
              <a:gs pos="99000">
                <a:schemeClr val="accent2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2">
            <a:hlinkClick r:id="rId6"/>
            <a:extLst>
              <a:ext uri="{FF2B5EF4-FFF2-40B4-BE49-F238E27FC236}">
                <a16:creationId xmlns:a16="http://schemas.microsoft.com/office/drawing/2014/main" id="{3037CE12-CB25-3FFC-679D-1FA0763F2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t="23460" b="23621"/>
          <a:stretch>
            <a:fillRect/>
          </a:stretch>
        </p:blipFill>
        <p:spPr bwMode="auto">
          <a:xfrm>
            <a:off x="7247076" y="4538661"/>
            <a:ext cx="3527425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Řečová bublina: oválný bublinový popisek 6">
            <a:extLst>
              <a:ext uri="{FF2B5EF4-FFF2-40B4-BE49-F238E27FC236}">
                <a16:creationId xmlns:a16="http://schemas.microsoft.com/office/drawing/2014/main" id="{A38C921A-0931-6A99-2180-CD68203E41BA}"/>
              </a:ext>
            </a:extLst>
          </p:cNvPr>
          <p:cNvSpPr/>
          <p:nvPr/>
        </p:nvSpPr>
        <p:spPr>
          <a:xfrm rot="10979205" flipV="1">
            <a:off x="2621322" y="1916276"/>
            <a:ext cx="1874316" cy="719631"/>
          </a:xfrm>
          <a:prstGeom prst="wedgeEllipseCallout">
            <a:avLst>
              <a:gd name="adj1" fmla="val 54215"/>
              <a:gd name="adj2" fmla="val -6912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rezonátor</a:t>
            </a:r>
          </a:p>
        </p:txBody>
      </p:sp>
    </p:spTree>
    <p:extLst>
      <p:ext uri="{BB962C8B-B14F-4D97-AF65-F5344CB8AC3E}">
        <p14:creationId xmlns:p14="http://schemas.microsoft.com/office/powerpoint/2010/main" val="104094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33" name="Rectangle 9232">
            <a:extLst>
              <a:ext uri="{FF2B5EF4-FFF2-40B4-BE49-F238E27FC236}">
                <a16:creationId xmlns:a16="http://schemas.microsoft.com/office/drawing/2014/main" id="{3FAF688D-0C7C-4192-9E71-43D0E22A3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DDCEF0-C3F2-DCF0-5E55-577CF6CB4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720" y="335958"/>
            <a:ext cx="5029423" cy="737769"/>
          </a:xfrm>
        </p:spPr>
        <p:txBody>
          <a:bodyPr>
            <a:normAutofit/>
          </a:bodyPr>
          <a:lstStyle/>
          <a:p>
            <a:r>
              <a:rPr lang="cs-CZ" dirty="0">
                <a:latin typeface="Arial Black" panose="020B0A04020102020204" pitchFamily="34" charset="0"/>
              </a:rPr>
              <a:t>Vajíčka žab</a:t>
            </a:r>
          </a:p>
        </p:txBody>
      </p:sp>
      <p:pic>
        <p:nvPicPr>
          <p:cNvPr id="9226" name="Picture 10" descr="Jarní roztoužení obojživelníků: Na „zamilované“ žáby číhá smrtelné  nebezpečí | 100+1 zahraniční zajímavost">
            <a:extLst>
              <a:ext uri="{FF2B5EF4-FFF2-40B4-BE49-F238E27FC236}">
                <a16:creationId xmlns:a16="http://schemas.microsoft.com/office/drawing/2014/main" id="{4A4CA577-BDBE-47C2-DCBB-326D6B0F36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1" r="5" b="15294"/>
          <a:stretch/>
        </p:blipFill>
        <p:spPr bwMode="auto">
          <a:xfrm>
            <a:off x="-2" y="1"/>
            <a:ext cx="4038600" cy="21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Migrující žáby lidé přenášejí, samci lezou na silnici kvůli rozhledu -  iDNES.cz">
            <a:extLst>
              <a:ext uri="{FF2B5EF4-FFF2-40B4-BE49-F238E27FC236}">
                <a16:creationId xmlns:a16="http://schemas.microsoft.com/office/drawing/2014/main" id="{9121A431-D6B0-EC8C-BF1C-62A47C5CC4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5757"/>
          <a:stretch/>
        </p:blipFill>
        <p:spPr bwMode="auto">
          <a:xfrm>
            <a:off x="20" y="4267925"/>
            <a:ext cx="4038580" cy="21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o jsou obojživelníci | Obojživelníci České republiky">
            <a:extLst>
              <a:ext uri="{FF2B5EF4-FFF2-40B4-BE49-F238E27FC236}">
                <a16:creationId xmlns:a16="http://schemas.microsoft.com/office/drawing/2014/main" id="{F9A35173-3D46-D16F-C77E-449166DBA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6134"/>
          <a:stretch/>
        </p:blipFill>
        <p:spPr bwMode="auto">
          <a:xfrm>
            <a:off x="20" y="2114512"/>
            <a:ext cx="4038580" cy="217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0" name="Content Placeholder 9229">
            <a:extLst>
              <a:ext uri="{FF2B5EF4-FFF2-40B4-BE49-F238E27FC236}">
                <a16:creationId xmlns:a16="http://schemas.microsoft.com/office/drawing/2014/main" id="{2D94211C-4296-E8A4-BDD6-0F5AE1C70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4720" y="1210461"/>
            <a:ext cx="6340057" cy="4663669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Samice vypouští do vody, samec 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ihned oplodňuje (Amplexus);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Většinou velké množství vajec;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Vývoj vajíček dny až týden;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Malé vodní hloubky;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Většina obojživelníků pečuje o potomstvo;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Biparetální péče o potomky – jeden rodič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(Ropuška starostlivá);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Budují hnízda.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35" name="Rectangle 9234">
            <a:extLst>
              <a:ext uri="{FF2B5EF4-FFF2-40B4-BE49-F238E27FC236}">
                <a16:creationId xmlns:a16="http://schemas.microsoft.com/office/drawing/2014/main" id="{4F7788D7-A03B-4DDD-8C0D-ADB3C92A3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8741"/>
            <a:ext cx="12192000" cy="449256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7" name="Rectangle 9236">
            <a:extLst>
              <a:ext uri="{FF2B5EF4-FFF2-40B4-BE49-F238E27FC236}">
                <a16:creationId xmlns:a16="http://schemas.microsoft.com/office/drawing/2014/main" id="{1C478E58-296A-4262-816D-D5661FA11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8316"/>
            <a:ext cx="8153398" cy="449684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68000"/>
                </a:schemeClr>
              </a:gs>
              <a:gs pos="99000">
                <a:schemeClr val="accent2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323EBD3-2223-361E-DCB5-9776D9607772}"/>
              </a:ext>
            </a:extLst>
          </p:cNvPr>
          <p:cNvSpPr txBox="1"/>
          <p:nvPr/>
        </p:nvSpPr>
        <p:spPr>
          <a:xfrm>
            <a:off x="8255604" y="6448492"/>
            <a:ext cx="37992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/>
              <a:t>A – ropucha, B – kuňka, C – skokan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6682245-F6C3-2336-8AEF-40D247523007}"/>
              </a:ext>
            </a:extLst>
          </p:cNvPr>
          <p:cNvSpPr txBox="1"/>
          <p:nvPr/>
        </p:nvSpPr>
        <p:spPr>
          <a:xfrm>
            <a:off x="2518912" y="5874130"/>
            <a:ext cx="1337451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cs-CZ" dirty="0"/>
              <a:t>Amplexus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C92115D8-6238-53DA-E77C-D59B6499A007}"/>
              </a:ext>
            </a:extLst>
          </p:cNvPr>
          <p:cNvGrpSpPr/>
          <p:nvPr/>
        </p:nvGrpSpPr>
        <p:grpSpPr>
          <a:xfrm>
            <a:off x="8736253" y="4686763"/>
            <a:ext cx="3197832" cy="1466850"/>
            <a:chOff x="8770759" y="30948"/>
            <a:chExt cx="3197832" cy="1466850"/>
          </a:xfrm>
        </p:grpSpPr>
        <p:pic>
          <p:nvPicPr>
            <p:cNvPr id="9228" name="Picture 12" descr="Rozmnožování obojživelníků">
              <a:extLst>
                <a:ext uri="{FF2B5EF4-FFF2-40B4-BE49-F238E27FC236}">
                  <a16:creationId xmlns:a16="http://schemas.microsoft.com/office/drawing/2014/main" id="{9FEC29BD-51DD-C55C-8949-007518B356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3916" y="30948"/>
              <a:ext cx="3114675" cy="1466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2E148F68-E1CE-9528-7952-BAE14AFF7EB8}"/>
                </a:ext>
              </a:extLst>
            </p:cNvPr>
            <p:cNvSpPr txBox="1"/>
            <p:nvPr/>
          </p:nvSpPr>
          <p:spPr>
            <a:xfrm>
              <a:off x="8770759" y="198408"/>
              <a:ext cx="4422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cs-CZ" dirty="0"/>
            </a:p>
          </p:txBody>
        </p:sp>
      </p:grp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D794286-53E3-CA0A-61DE-B96BD3F33DF0}"/>
              </a:ext>
            </a:extLst>
          </p:cNvPr>
          <p:cNvSpPr txBox="1"/>
          <p:nvPr/>
        </p:nvSpPr>
        <p:spPr>
          <a:xfrm>
            <a:off x="362737" y="3713715"/>
            <a:ext cx="3313121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cs-CZ" dirty="0"/>
              <a:t>Samec pečuje o potomky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307A322-BBB8-4D4D-9EFA-BDDA47BD4E8F}"/>
              </a:ext>
            </a:extLst>
          </p:cNvPr>
          <p:cNvSpPr txBox="1"/>
          <p:nvPr/>
        </p:nvSpPr>
        <p:spPr>
          <a:xfrm>
            <a:off x="1350571" y="1560302"/>
            <a:ext cx="1337451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cs-CZ" dirty="0"/>
              <a:t>Skokan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C8F7886-9FDA-3E79-EE3C-0C43D8A8370A}"/>
              </a:ext>
            </a:extLst>
          </p:cNvPr>
          <p:cNvSpPr txBox="1"/>
          <p:nvPr/>
        </p:nvSpPr>
        <p:spPr>
          <a:xfrm>
            <a:off x="9524143" y="2099522"/>
            <a:ext cx="2346225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Kahoot obojživelníci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9288421-A44E-2626-29E7-66A90986A8C4}"/>
              </a:ext>
            </a:extLst>
          </p:cNvPr>
          <p:cNvSpPr txBox="1"/>
          <p:nvPr/>
        </p:nvSpPr>
        <p:spPr>
          <a:xfrm>
            <a:off x="9524143" y="2922304"/>
            <a:ext cx="2346225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Kahoot buňka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0449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1" name="Rectangle 2060">
            <a:extLst>
              <a:ext uri="{FF2B5EF4-FFF2-40B4-BE49-F238E27FC236}">
                <a16:creationId xmlns:a16="http://schemas.microsoft.com/office/drawing/2014/main" id="{74A2086D-A81F-48A2-9CB9-51F15EA5C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05A6AEE4-B4D1-4DB4-BBBA-E1E216C0A0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8"/>
            <a:ext cx="12192001" cy="2386759"/>
          </a:xfrm>
          <a:prstGeom prst="rect">
            <a:avLst/>
          </a:prstGeom>
          <a:gradFill>
            <a:gsLst>
              <a:gs pos="10000">
                <a:schemeClr val="accent5">
                  <a:alpha val="86000"/>
                </a:schemeClr>
              </a:gs>
              <a:gs pos="100000">
                <a:schemeClr val="accent6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lternativní popis obrázku chybí">
            <a:extLst>
              <a:ext uri="{FF2B5EF4-FFF2-40B4-BE49-F238E27FC236}">
                <a16:creationId xmlns:a16="http://schemas.microsoft.com/office/drawing/2014/main" id="{C3B445C0-DDB7-CF9D-CEC9-4236DBD51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7" r="6652" b="-1"/>
          <a:stretch/>
        </p:blipFill>
        <p:spPr bwMode="auto">
          <a:xfrm>
            <a:off x="1033805" y="1819735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5" name="Rectangle 2064">
            <a:extLst>
              <a:ext uri="{FF2B5EF4-FFF2-40B4-BE49-F238E27FC236}">
                <a16:creationId xmlns:a16="http://schemas.microsoft.com/office/drawing/2014/main" id="{09872824-132D-4FD3-B66A-D070EFD0A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817660" y="8011"/>
            <a:ext cx="7374340" cy="2378309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2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45724BB-4716-BB60-A08B-6BE8A2234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80030"/>
            <a:ext cx="10240903" cy="1009934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bg1"/>
                </a:solidFill>
                <a:latin typeface="Arial Black" panose="020B0A04020102020204" pitchFamily="34" charset="0"/>
              </a:rPr>
              <a:t>Pralesničky – šípové žáby</a:t>
            </a:r>
          </a:p>
        </p:txBody>
      </p:sp>
      <p:pic>
        <p:nvPicPr>
          <p:cNvPr id="2054" name="Picture 6" descr="Pralesnička barvířská">
            <a:extLst>
              <a:ext uri="{FF2B5EF4-FFF2-40B4-BE49-F238E27FC236}">
                <a16:creationId xmlns:a16="http://schemas.microsoft.com/office/drawing/2014/main" id="{B7C6FF66-E2BF-3AB3-4BF4-2A88E7D0FF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4" r="16644" b="-4"/>
          <a:stretch/>
        </p:blipFill>
        <p:spPr bwMode="auto">
          <a:xfrm>
            <a:off x="3661558" y="1819735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ralesnička drobná">
            <a:extLst>
              <a:ext uri="{FF2B5EF4-FFF2-40B4-BE49-F238E27FC236}">
                <a16:creationId xmlns:a16="http://schemas.microsoft.com/office/drawing/2014/main" id="{D922BFA0-A0A0-F073-7174-EC07FCABA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6" r="15650" b="-6"/>
          <a:stretch/>
        </p:blipFill>
        <p:spPr bwMode="auto">
          <a:xfrm>
            <a:off x="6278103" y="1819735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alesnička strašná">
            <a:extLst>
              <a:ext uri="{FF2B5EF4-FFF2-40B4-BE49-F238E27FC236}">
                <a16:creationId xmlns:a16="http://schemas.microsoft.com/office/drawing/2014/main" id="{FA398D59-64D6-0E38-FD7E-42BCCF1EA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5" r="8057" b="2"/>
          <a:stretch/>
        </p:blipFill>
        <p:spPr bwMode="auto">
          <a:xfrm>
            <a:off x="8894648" y="1819735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49201E-D5CC-4D37-D600-005F34975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4332438"/>
            <a:ext cx="5615796" cy="2042483"/>
          </a:xfrm>
        </p:spPr>
        <p:txBody>
          <a:bodyPr>
            <a:normAutofit lnSpcReduction="10000"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Různobarevné (výstražné) a malé tělo;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Středo- nebo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jiho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-americké pralesy;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Loveni indiány a nanášeli na šípy;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Při chovu v zajetí nejsou jedovaté.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E40473D-6954-6155-0680-E828B5416C18}"/>
              </a:ext>
            </a:extLst>
          </p:cNvPr>
          <p:cNvSpPr txBox="1"/>
          <p:nvPr/>
        </p:nvSpPr>
        <p:spPr>
          <a:xfrm>
            <a:off x="7423200" y="4835121"/>
            <a:ext cx="40005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dirty="0">
                <a:hlinkClick r:id="rId6"/>
              </a:rPr>
              <a:t>Chov pralesniček - terárium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13D2866-2340-4054-10FD-920CBDE7D87B}"/>
              </a:ext>
            </a:extLst>
          </p:cNvPr>
          <p:cNvSpPr txBox="1"/>
          <p:nvPr/>
        </p:nvSpPr>
        <p:spPr>
          <a:xfrm>
            <a:off x="7423200" y="5386881"/>
            <a:ext cx="40005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dirty="0">
                <a:hlinkClick r:id="rId7"/>
              </a:rPr>
              <a:t>Pralesničky - jed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1EF37C6-DF22-EEB9-5A22-B004B8755249}"/>
              </a:ext>
            </a:extLst>
          </p:cNvPr>
          <p:cNvSpPr txBox="1"/>
          <p:nvPr/>
        </p:nvSpPr>
        <p:spPr>
          <a:xfrm>
            <a:off x="7266037" y="5937774"/>
            <a:ext cx="4314826" cy="369332"/>
          </a:xfrm>
          <a:prstGeom prst="rect">
            <a:avLst/>
          </a:prstGeom>
          <a:solidFill>
            <a:schemeClr val="accent5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solidFill>
                  <a:srgbClr val="FFFF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Kahoot obojživelníci</a:t>
            </a:r>
            <a:endParaRPr lang="cs-CZ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536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1" name="Rectangle 105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6E95E18-DDCF-FE9C-D576-AE89E126F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869" y="613129"/>
            <a:ext cx="5929422" cy="925750"/>
          </a:xfrm>
        </p:spPr>
        <p:txBody>
          <a:bodyPr>
            <a:normAutofit fontScale="90000"/>
          </a:bodyPr>
          <a:lstStyle/>
          <a:p>
            <a:r>
              <a:rPr lang="cs-CZ" sz="3200" spc="300" dirty="0">
                <a:latin typeface="Arial Black" panose="020B0A04020102020204" pitchFamily="34" charset="0"/>
              </a:rPr>
              <a:t>Přechodná skupina mezi rybou a plazem</a:t>
            </a:r>
          </a:p>
        </p:txBody>
      </p:sp>
      <p:sp>
        <p:nvSpPr>
          <p:cNvPr id="1053" name="Rectangle 1052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2">
                  <a:lumMod val="60000"/>
                  <a:lumOff val="40000"/>
                  <a:alpha val="59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5" name="Rectangle 1054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chemeClr val="accent6">
                  <a:lumMod val="75000"/>
                  <a:alpha val="61000"/>
                </a:schemeClr>
              </a:gs>
              <a:gs pos="99000">
                <a:schemeClr val="accent6">
                  <a:alpha val="8700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prvohory – zshsvyuka – album na Rajčeti">
            <a:extLst>
              <a:ext uri="{FF2B5EF4-FFF2-40B4-BE49-F238E27FC236}">
                <a16:creationId xmlns:a16="http://schemas.microsoft.com/office/drawing/2014/main" id="{4FF2D41E-4E04-6E40-A817-10E1C5AD0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9" b="3"/>
          <a:stretch/>
        </p:blipFill>
        <p:spPr bwMode="auto">
          <a:xfrm>
            <a:off x="8115300" y="-12515"/>
            <a:ext cx="4076700" cy="641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rytolebci">
            <a:extLst>
              <a:ext uri="{FF2B5EF4-FFF2-40B4-BE49-F238E27FC236}">
                <a16:creationId xmlns:a16="http://schemas.microsoft.com/office/drawing/2014/main" id="{774B60A1-C871-1DF3-27E2-96471E39B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155" y="3260242"/>
            <a:ext cx="1514475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4E9995-0524-0D33-899D-5557BC5F6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869" y="1679742"/>
            <a:ext cx="6062614" cy="4444648"/>
          </a:xfrm>
        </p:spPr>
        <p:txBody>
          <a:bodyPr>
            <a:normAutofit fontScale="85000" lnSpcReduction="10000"/>
          </a:bodyPr>
          <a:lstStyle/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Amphibios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(z řeckého „obojí“ a „život“);</a:t>
            </a:r>
          </a:p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Vývoj z ryb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asi před 350 mil. Devon;</a:t>
            </a: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První obojživelníci 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prvohory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krytolebci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(vyhynuli) velikostí asi dnešních krokodýlů;</a:t>
            </a:r>
          </a:p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Trojúhelníková hlava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, jemné šupiny, draví, bažiny, břehy řek a jezer;</a:t>
            </a: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Celosvětová známost 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nýřanské sloje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(těžba uhlí) na Plzeňsku.</a:t>
            </a:r>
          </a:p>
          <a:p>
            <a:endParaRPr lang="cs-CZ" sz="1800" dirty="0"/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743915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6" name="Rectangle 2065">
            <a:extLst>
              <a:ext uri="{FF2B5EF4-FFF2-40B4-BE49-F238E27FC236}">
                <a16:creationId xmlns:a16="http://schemas.microsoft.com/office/drawing/2014/main" id="{3FAF688D-0C7C-4192-9E71-43D0E22A3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6E95E18-DDCF-FE9C-D576-AE89E126F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5256" y="300703"/>
            <a:ext cx="6089373" cy="12334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500" dirty="0">
                <a:latin typeface="Arial Black" panose="020B0A04020102020204" pitchFamily="34" charset="0"/>
              </a:rPr>
              <a:t>Rozlišujeme obojživelníky </a:t>
            </a:r>
            <a:r>
              <a:rPr lang="cs-CZ" sz="2500" b="1" dirty="0">
                <a:latin typeface="Arial Black" panose="020B0A04020102020204" pitchFamily="34" charset="0"/>
              </a:rPr>
              <a:t>ocasaté a bezocasé</a:t>
            </a:r>
            <a:endParaRPr lang="cs-CZ" sz="2500" spc="300" dirty="0">
              <a:latin typeface="Arial Black" panose="020B0A040201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12D877E-EC57-7EC9-BFFF-91FA84FB3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01" r="5" b="5"/>
          <a:stretch/>
        </p:blipFill>
        <p:spPr>
          <a:xfrm>
            <a:off x="-2" y="4267286"/>
            <a:ext cx="4038600" cy="2140817"/>
          </a:xfrm>
          <a:prstGeom prst="rect">
            <a:avLst/>
          </a:prstGeom>
        </p:spPr>
      </p:pic>
      <p:pic>
        <p:nvPicPr>
          <p:cNvPr id="2052" name="Picture 4" descr="Čolci vydávají pod vodou zvuk podobný klikání, odhalili čeští vědci — ČT24  — Česká televize">
            <a:extLst>
              <a:ext uri="{FF2B5EF4-FFF2-40B4-BE49-F238E27FC236}">
                <a16:creationId xmlns:a16="http://schemas.microsoft.com/office/drawing/2014/main" id="{77281842-A563-3BCB-C304-2B6B56A40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4" r="-4" b="1563"/>
          <a:stretch/>
        </p:blipFill>
        <p:spPr bwMode="auto">
          <a:xfrm>
            <a:off x="20" y="0"/>
            <a:ext cx="4038580" cy="21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bojživelníci | ENCYKLOPEDIE ČESKÝCH BUDĚJOVIC">
            <a:extLst>
              <a:ext uri="{FF2B5EF4-FFF2-40B4-BE49-F238E27FC236}">
                <a16:creationId xmlns:a16="http://schemas.microsoft.com/office/drawing/2014/main" id="{615DBD84-BFC8-A5C9-6DF8-E0C989B47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0" r="-4" b="6092"/>
          <a:stretch/>
        </p:blipFill>
        <p:spPr bwMode="auto">
          <a:xfrm>
            <a:off x="20" y="2114512"/>
            <a:ext cx="4038580" cy="217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4E9995-0524-0D33-899D-5557BC5F6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256" y="1709681"/>
            <a:ext cx="6995543" cy="4698422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Rozmnožováním vázáni převážné na vodu;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Jsou schopni žít na souši a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dýchat </a:t>
            </a:r>
            <a:b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vzdušný kyslík, potřebují však vodu a vlhkost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Larvy jako přechodová fáze jsou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pulci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dýchající jako ryby žábrami a mají proudový orgán (postranní čára);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Kůže je holá a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vlhká, sliznatá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Teplota těla obojživelníků je závislá od vnějšího prostředí (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studenokrevní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2068" name="Rectangle 2067">
            <a:extLst>
              <a:ext uri="{FF2B5EF4-FFF2-40B4-BE49-F238E27FC236}">
                <a16:creationId xmlns:a16="http://schemas.microsoft.com/office/drawing/2014/main" id="{4F7788D7-A03B-4DDD-8C0D-ADB3C92A3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8741"/>
            <a:ext cx="12192000" cy="449256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0" name="Rectangle 2069">
            <a:extLst>
              <a:ext uri="{FF2B5EF4-FFF2-40B4-BE49-F238E27FC236}">
                <a16:creationId xmlns:a16="http://schemas.microsoft.com/office/drawing/2014/main" id="{1C478E58-296A-4262-816D-D5661FA11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8316"/>
            <a:ext cx="8153398" cy="449684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68000"/>
                </a:schemeClr>
              </a:gs>
              <a:gs pos="99000">
                <a:schemeClr val="accent2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Řečová bublina: oválný bublinový popisek 6">
            <a:extLst>
              <a:ext uri="{FF2B5EF4-FFF2-40B4-BE49-F238E27FC236}">
                <a16:creationId xmlns:a16="http://schemas.microsoft.com/office/drawing/2014/main" id="{654ADD67-76AD-3EF7-4D1A-622BD9E27127}"/>
              </a:ext>
            </a:extLst>
          </p:cNvPr>
          <p:cNvSpPr/>
          <p:nvPr/>
        </p:nvSpPr>
        <p:spPr>
          <a:xfrm>
            <a:off x="8794015" y="213939"/>
            <a:ext cx="1998676" cy="87330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Podtřída</a:t>
            </a:r>
          </a:p>
        </p:txBody>
      </p:sp>
    </p:spTree>
    <p:extLst>
      <p:ext uri="{BB962C8B-B14F-4D97-AF65-F5344CB8AC3E}">
        <p14:creationId xmlns:p14="http://schemas.microsoft.com/office/powerpoint/2010/main" val="1235666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5" name="Rectangle 3084">
            <a:extLst>
              <a:ext uri="{FF2B5EF4-FFF2-40B4-BE49-F238E27FC236}">
                <a16:creationId xmlns:a16="http://schemas.microsoft.com/office/drawing/2014/main" id="{74A2086D-A81F-48A2-9CB9-51F15EA5C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05A6AEE4-B4D1-4DB4-BBBA-E1E216C0A0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8"/>
            <a:ext cx="12192001" cy="2386759"/>
          </a:xfrm>
          <a:prstGeom prst="rect">
            <a:avLst/>
          </a:prstGeom>
          <a:gradFill>
            <a:gsLst>
              <a:gs pos="10000">
                <a:schemeClr val="accent5">
                  <a:alpha val="86000"/>
                </a:schemeClr>
              </a:gs>
              <a:gs pos="100000">
                <a:schemeClr val="accent6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79214C4-FAAB-0C80-6A81-111E31EC6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0" r="19847" b="-5"/>
          <a:stretch/>
        </p:blipFill>
        <p:spPr bwMode="auto">
          <a:xfrm>
            <a:off x="1033805" y="1819735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9" name="Rectangle 3088">
            <a:extLst>
              <a:ext uri="{FF2B5EF4-FFF2-40B4-BE49-F238E27FC236}">
                <a16:creationId xmlns:a16="http://schemas.microsoft.com/office/drawing/2014/main" id="{09872824-132D-4FD3-B66A-D070EFD0A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817660" y="8011"/>
            <a:ext cx="7374340" cy="2378309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2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95D6554-9111-3D00-D412-64BA01ADC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805" y="505682"/>
            <a:ext cx="10240903" cy="100993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  <a:latin typeface="Arial Black" panose="020B0A04020102020204" pitchFamily="34" charset="0"/>
              </a:rPr>
              <a:t>Bioindikátor čistého prostředí</a:t>
            </a:r>
          </a:p>
        </p:txBody>
      </p:sp>
      <p:pic>
        <p:nvPicPr>
          <p:cNvPr id="3078" name="Picture 6" descr="Ledňáček říční (Alcedo atthis) | FotoAparát.cz">
            <a:extLst>
              <a:ext uri="{FF2B5EF4-FFF2-40B4-BE49-F238E27FC236}">
                <a16:creationId xmlns:a16="http://schemas.microsoft.com/office/drawing/2014/main" id="{F44A71D3-F606-BFDB-EABE-FED37FB4CA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r="18267" b="-5"/>
          <a:stretch/>
        </p:blipFill>
        <p:spPr bwMode="auto">
          <a:xfrm>
            <a:off x="3661558" y="1819735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Jak jsem pozoroval tření mihule potoční. Pomáhal jsem jim se sháněním  kamínků – Rybářství - s námi vás rybaření chytne">
            <a:extLst>
              <a:ext uri="{FF2B5EF4-FFF2-40B4-BE49-F238E27FC236}">
                <a16:creationId xmlns:a16="http://schemas.microsoft.com/office/drawing/2014/main" id="{1055EE47-219A-37A1-7F05-B387D9270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" r="19736" b="3"/>
          <a:stretch/>
        </p:blipFill>
        <p:spPr bwMode="auto">
          <a:xfrm>
            <a:off x="6278103" y="1819735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opulaci původních raků na severu Čech ohrožuje americký rak pruhovaný |  iROZHLAS - spolehlivé zprávy">
            <a:extLst>
              <a:ext uri="{FF2B5EF4-FFF2-40B4-BE49-F238E27FC236}">
                <a16:creationId xmlns:a16="http://schemas.microsoft.com/office/drawing/2014/main" id="{50B20042-FBD7-D648-E93C-8C082DD2E9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2" r="16720" b="3"/>
          <a:stretch/>
        </p:blipFill>
        <p:spPr bwMode="auto">
          <a:xfrm>
            <a:off x="8894648" y="1819735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Mlok skvrnitý">
            <a:extLst>
              <a:ext uri="{FF2B5EF4-FFF2-40B4-BE49-F238E27FC236}">
                <a16:creationId xmlns:a16="http://schemas.microsoft.com/office/drawing/2014/main" id="{AE3ACFE7-ADE6-3332-A41D-98570106F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32940" y="4282723"/>
            <a:ext cx="4206348" cy="23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6459B6-1C15-C2B2-62D8-3444A7E56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805" y="4282724"/>
            <a:ext cx="9448799" cy="23478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Citlivost ke znečištění;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Tam kde žijí je čisté prostředí;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Lišejník, ledňáček, mihule, rak, mlok, pstruh …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Většina obojživelníků zákonem chráněna</a:t>
            </a:r>
          </a:p>
        </p:txBody>
      </p:sp>
    </p:spTree>
    <p:extLst>
      <p:ext uri="{BB962C8B-B14F-4D97-AF65-F5344CB8AC3E}">
        <p14:creationId xmlns:p14="http://schemas.microsoft.com/office/powerpoint/2010/main" val="2644404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60" name="Rectangle 10259">
            <a:extLst>
              <a:ext uri="{FF2B5EF4-FFF2-40B4-BE49-F238E27FC236}">
                <a16:creationId xmlns:a16="http://schemas.microsoft.com/office/drawing/2014/main" id="{4CCE3197-8BBA-49A1-A8A7-F47FB244A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2" name="Rectangle 10261">
            <a:extLst>
              <a:ext uri="{FF2B5EF4-FFF2-40B4-BE49-F238E27FC236}">
                <a16:creationId xmlns:a16="http://schemas.microsoft.com/office/drawing/2014/main" id="{7C5D9031-3674-45D6-A9CD-3B5502BD8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-28757"/>
            <a:ext cx="12192002" cy="2378310"/>
          </a:xfrm>
          <a:prstGeom prst="rect">
            <a:avLst/>
          </a:prstGeom>
          <a:gradFill>
            <a:gsLst>
              <a:gs pos="0">
                <a:schemeClr val="accent5">
                  <a:alpha val="88000"/>
                </a:schemeClr>
              </a:gs>
              <a:gs pos="84000">
                <a:schemeClr val="accent2">
                  <a:alpha val="96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64" name="Rectangle 10263">
            <a:extLst>
              <a:ext uri="{FF2B5EF4-FFF2-40B4-BE49-F238E27FC236}">
                <a16:creationId xmlns:a16="http://schemas.microsoft.com/office/drawing/2014/main" id="{316FC2C8-85D1-469C-8765-2381A8D22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3" y="-28758"/>
            <a:ext cx="11734798" cy="237831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6">
                  <a:alpha val="44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6" name="Rectangle 10265">
            <a:extLst>
              <a:ext uri="{FF2B5EF4-FFF2-40B4-BE49-F238E27FC236}">
                <a16:creationId xmlns:a16="http://schemas.microsoft.com/office/drawing/2014/main" id="{85E72AC0-5005-4864-BFA5-33B5E0BC5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01756" y="-3271597"/>
            <a:ext cx="2376595" cy="8865706"/>
          </a:xfrm>
          <a:prstGeom prst="rect">
            <a:avLst/>
          </a:prstGeom>
          <a:gradFill>
            <a:gsLst>
              <a:gs pos="0">
                <a:schemeClr val="accent4">
                  <a:alpha val="19000"/>
                </a:schemeClr>
              </a:gs>
              <a:gs pos="99000">
                <a:schemeClr val="accent5">
                  <a:alpha val="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5EED2DB-71C2-BD76-CDD9-93173E103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1" y="457200"/>
            <a:ext cx="9448800" cy="1029437"/>
          </a:xfrm>
        </p:spPr>
        <p:txBody>
          <a:bodyPr anchor="ctr"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  <a:latin typeface="Arial Black" panose="020B0A04020102020204" pitchFamily="34" charset="0"/>
              </a:rPr>
              <a:t>Význam obojživelníků</a:t>
            </a:r>
          </a:p>
        </p:txBody>
      </p:sp>
      <p:pic>
        <p:nvPicPr>
          <p:cNvPr id="1026" name="Picture 2" descr="Filip Šálek: Kančí obora, ohrožený ráj obojživelníků - Ekolist.cz">
            <a:extLst>
              <a:ext uri="{FF2B5EF4-FFF2-40B4-BE49-F238E27FC236}">
                <a16:creationId xmlns:a16="http://schemas.microsoft.com/office/drawing/2014/main" id="{59CF3AE8-C62E-3CE8-934A-1AD3F0BC6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3485" y="1675418"/>
            <a:ext cx="4518468" cy="301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čítejte čápy • Česká společnost ornitologická">
            <a:extLst>
              <a:ext uri="{FF2B5EF4-FFF2-40B4-BE49-F238E27FC236}">
                <a16:creationId xmlns:a16="http://schemas.microsoft.com/office/drawing/2014/main" id="{1C04700D-8EC1-2C1C-FFE7-4AB6965C9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0048" y="1675418"/>
            <a:ext cx="4518468" cy="301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EE8D73-3569-6261-DDAF-5DE4E544E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1" y="4973512"/>
            <a:ext cx="9448800" cy="160247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Hubí množství škodlivého hmyzu;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Udržují rovnováhu v přírodě;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Jsou zdrojem potravy pro mnoho živočichů (čáp, volavka …).</a:t>
            </a:r>
          </a:p>
        </p:txBody>
      </p:sp>
    </p:spTree>
    <p:extLst>
      <p:ext uri="{BB962C8B-B14F-4D97-AF65-F5344CB8AC3E}">
        <p14:creationId xmlns:p14="http://schemas.microsoft.com/office/powerpoint/2010/main" val="2511313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DFF338-6400-6085-F5BA-86B3E0297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4" y="364130"/>
            <a:ext cx="5089106" cy="1152297"/>
          </a:xfrm>
        </p:spPr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Vnější Stavba těla</a:t>
            </a:r>
          </a:p>
        </p:txBody>
      </p:sp>
      <p:pic>
        <p:nvPicPr>
          <p:cNvPr id="5122" name="Picture 2" descr="PŘÍRODOPIS">
            <a:extLst>
              <a:ext uri="{FF2B5EF4-FFF2-40B4-BE49-F238E27FC236}">
                <a16:creationId xmlns:a16="http://schemas.microsoft.com/office/drawing/2014/main" id="{66753937-FB6F-09B7-CEA4-7AC1701B0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305" y="424515"/>
            <a:ext cx="4864013" cy="264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78117B-EF3E-FE8F-F52B-A34806A30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54" y="1621767"/>
            <a:ext cx="6062438" cy="4615132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Dva páry končetin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přední 4 prsty, zadní silnější 5 prstů s plovací blánou;</a:t>
            </a:r>
          </a:p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Slizký povrch těla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někteří s jedovými žlázami (mlok skvrnitý a tzv. šípové žáby);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Proměnlivá tělesná teplota (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studenokrevní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 u nižších živočichů (hmyz, obojživelníci a plazi);</a:t>
            </a:r>
          </a:p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Ocas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u žab vývojově zaniká u čolků 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 mloků zůstává trvale.</a:t>
            </a:r>
          </a:p>
        </p:txBody>
      </p:sp>
      <p:pic>
        <p:nvPicPr>
          <p:cNvPr id="1028" name="Picture 4" descr="PPT - Obojživelníci PowerPoint Presentation, free download - ID:4541904">
            <a:extLst>
              <a:ext uri="{FF2B5EF4-FFF2-40B4-BE49-F238E27FC236}">
                <a16:creationId xmlns:a16="http://schemas.microsoft.com/office/drawing/2014/main" id="{989C9916-A4ED-05CB-EF94-B64F80407B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" t="21256" r="-75" b="9064"/>
          <a:stretch/>
        </p:blipFill>
        <p:spPr bwMode="auto">
          <a:xfrm>
            <a:off x="6675392" y="3525714"/>
            <a:ext cx="4979839" cy="264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208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DFF338-6400-6085-F5BA-86B3E0297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52" y="279751"/>
            <a:ext cx="6278194" cy="1234440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Arial Black" panose="020B0A04020102020204" pitchFamily="34" charset="0"/>
              </a:rPr>
              <a:t>Vnitřní </a:t>
            </a:r>
            <a:br>
              <a:rPr lang="cs-CZ" sz="3200" dirty="0">
                <a:latin typeface="Arial Black" panose="020B0A04020102020204" pitchFamily="34" charset="0"/>
              </a:rPr>
            </a:br>
            <a:r>
              <a:rPr lang="cs-CZ" sz="3200" dirty="0">
                <a:latin typeface="Arial Black" panose="020B0A04020102020204" pitchFamily="34" charset="0"/>
              </a:rPr>
              <a:t>Stavba těla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78117B-EF3E-FE8F-F52B-A34806A30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52" y="1639602"/>
            <a:ext cx="4833410" cy="4480111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Kostěná kostra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(lebka, páteř...);</a:t>
            </a:r>
          </a:p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Dýchají plícemi a částečně kůží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(vajíčka a pak pulci žábrami);</a:t>
            </a:r>
          </a:p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Vymršťovací jazyk u žab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sloužící jako zbraň;</a:t>
            </a:r>
          </a:p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Srdce (2 předsíně), ledviny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společný vylučovací a pohlavní orgán -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kloaka;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Velmi vyvinut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čich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oči s víčky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146" name="Picture 2" descr="stavba těla, rozmnožování - ppt stáhnout">
            <a:extLst>
              <a:ext uri="{FF2B5EF4-FFF2-40B4-BE49-F238E27FC236}">
                <a16:creationId xmlns:a16="http://schemas.microsoft.com/office/drawing/2014/main" id="{0A463FA1-875C-E1AC-F329-E6AA0CABD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" t="4344" r="6904" b="6966"/>
          <a:stretch/>
        </p:blipFill>
        <p:spPr bwMode="auto">
          <a:xfrm>
            <a:off x="5321411" y="595902"/>
            <a:ext cx="6612506" cy="525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063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FBB4BA-A278-6A58-2691-376E97D66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96" y="392225"/>
            <a:ext cx="5476140" cy="751051"/>
          </a:xfrm>
        </p:spPr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Rozmnožování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6105A4-600D-F091-1E1E-5ACB9E728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597" y="1223377"/>
            <a:ext cx="4668132" cy="486687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Bezocasí</a:t>
            </a:r>
            <a:r>
              <a:rPr lang="cs-CZ" sz="2700" dirty="0">
                <a:latin typeface="Arial" panose="020B0604020202020204" pitchFamily="34" charset="0"/>
                <a:cs typeface="Arial" panose="020B0604020202020204" pitchFamily="34" charset="0"/>
              </a:rPr>
              <a:t> – žáby – </a:t>
            </a:r>
            <a:br>
              <a:rPr lang="cs-CZ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700" b="1" dirty="0">
                <a:latin typeface="Arial" panose="020B0604020202020204" pitchFamily="34" charset="0"/>
                <a:cs typeface="Arial" panose="020B0604020202020204" pitchFamily="34" charset="0"/>
              </a:rPr>
              <a:t>oplození vnější</a:t>
            </a:r>
            <a:r>
              <a:rPr lang="cs-CZ" sz="2700" dirty="0">
                <a:latin typeface="Arial" panose="020B0604020202020204" pitchFamily="34" charset="0"/>
                <a:cs typeface="Arial" panose="020B0604020202020204" pitchFamily="34" charset="0"/>
              </a:rPr>
              <a:t>, vajíčka kladou ve shlucích nebo </a:t>
            </a:r>
            <a:br>
              <a:rPr lang="cs-CZ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700" dirty="0">
                <a:latin typeface="Arial" panose="020B0604020202020204" pitchFamily="34" charset="0"/>
                <a:cs typeface="Arial" panose="020B0604020202020204" pitchFamily="34" charset="0"/>
              </a:rPr>
              <a:t>v provazcích.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Ocasatí</a:t>
            </a:r>
            <a:r>
              <a:rPr lang="cs-CZ" sz="2700" dirty="0">
                <a:latin typeface="Arial" panose="020B0604020202020204" pitchFamily="34" charset="0"/>
                <a:cs typeface="Arial" panose="020B0604020202020204" pitchFamily="34" charset="0"/>
              </a:rPr>
              <a:t> – samci spermie </a:t>
            </a:r>
            <a:br>
              <a:rPr lang="cs-CZ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700" dirty="0">
                <a:latin typeface="Arial" panose="020B0604020202020204" pitchFamily="34" charset="0"/>
                <a:cs typeface="Arial" panose="020B0604020202020204" pitchFamily="34" charset="0"/>
              </a:rPr>
              <a:t>ve schránkách, samice sbírají kloakou – </a:t>
            </a:r>
            <a:r>
              <a:rPr lang="cs-CZ" sz="2700" b="1" dirty="0">
                <a:latin typeface="Arial" panose="020B0604020202020204" pitchFamily="34" charset="0"/>
                <a:cs typeface="Arial" panose="020B0604020202020204" pitchFamily="34" charset="0"/>
              </a:rPr>
              <a:t>oplození vnitřní</a:t>
            </a:r>
            <a:r>
              <a:rPr lang="cs-CZ" sz="2700" dirty="0">
                <a:latin typeface="Arial" panose="020B0604020202020204" pitchFamily="34" charset="0"/>
                <a:cs typeface="Arial" panose="020B0604020202020204" pitchFamily="34" charset="0"/>
              </a:rPr>
              <a:t>, vajíčka kladou </a:t>
            </a:r>
            <a:br>
              <a:rPr lang="cs-CZ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700" dirty="0">
                <a:latin typeface="Arial" panose="020B0604020202020204" pitchFamily="34" charset="0"/>
                <a:cs typeface="Arial" panose="020B0604020202020204" pitchFamily="34" charset="0"/>
              </a:rPr>
              <a:t>na rostliny, někteří živorodí;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4" name="Picture 6" descr="Značky | LR Magnety Životný cyklus žaby | Montessori, toys, drevené,  hračky, pomôcky, edukatívne, vzdelávacie">
            <a:extLst>
              <a:ext uri="{FF2B5EF4-FFF2-40B4-BE49-F238E27FC236}">
                <a16:creationId xmlns:a16="http://schemas.microsoft.com/office/drawing/2014/main" id="{A08CB991-9B9C-3CFD-E9AE-AA9B24334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" t="5206" r="6243" b="3723"/>
          <a:stretch/>
        </p:blipFill>
        <p:spPr bwMode="auto">
          <a:xfrm>
            <a:off x="6009736" y="858465"/>
            <a:ext cx="5802770" cy="461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0ADAC2C-7AC7-345D-376B-6A769DCA6023}"/>
              </a:ext>
            </a:extLst>
          </p:cNvPr>
          <p:cNvSpPr txBox="1"/>
          <p:nvPr/>
        </p:nvSpPr>
        <p:spPr>
          <a:xfrm>
            <a:off x="5381147" y="4999519"/>
            <a:ext cx="1429706" cy="646331"/>
          </a:xfrm>
          <a:prstGeom prst="rect">
            <a:avLst/>
          </a:prstGeom>
          <a:solidFill>
            <a:schemeClr val="bg2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3 měsíce + žabka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E64B019-C1E5-D46D-D01C-977BBAEAEA10}"/>
              </a:ext>
            </a:extLst>
          </p:cNvPr>
          <p:cNvSpPr txBox="1"/>
          <p:nvPr/>
        </p:nvSpPr>
        <p:spPr>
          <a:xfrm>
            <a:off x="6119002" y="1113467"/>
            <a:ext cx="1429706" cy="374230"/>
          </a:xfrm>
          <a:prstGeom prst="rect">
            <a:avLst/>
          </a:prstGeom>
          <a:solidFill>
            <a:schemeClr val="bg2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3 roky žába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30871C7-4ED5-F84C-EF30-98CBC149D205}"/>
              </a:ext>
            </a:extLst>
          </p:cNvPr>
          <p:cNvSpPr txBox="1"/>
          <p:nvPr/>
        </p:nvSpPr>
        <p:spPr>
          <a:xfrm>
            <a:off x="8935287" y="484235"/>
            <a:ext cx="1429706" cy="374230"/>
          </a:xfrm>
          <a:prstGeom prst="rect">
            <a:avLst/>
          </a:prstGeom>
          <a:solidFill>
            <a:schemeClr val="bg2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vajíčka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58A79D3-70C7-68DD-7D23-0C1C79C15559}"/>
              </a:ext>
            </a:extLst>
          </p:cNvPr>
          <p:cNvSpPr txBox="1"/>
          <p:nvPr/>
        </p:nvSpPr>
        <p:spPr>
          <a:xfrm>
            <a:off x="8591908" y="2505510"/>
            <a:ext cx="1429706" cy="374230"/>
          </a:xfrm>
          <a:prstGeom prst="rect">
            <a:avLst/>
          </a:prstGeom>
          <a:solidFill>
            <a:schemeClr val="bg2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pulec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2395E0E-9224-7B79-4399-CA7169C4AD29}"/>
              </a:ext>
            </a:extLst>
          </p:cNvPr>
          <p:cNvSpPr txBox="1"/>
          <p:nvPr/>
        </p:nvSpPr>
        <p:spPr>
          <a:xfrm>
            <a:off x="4811483" y="3924556"/>
            <a:ext cx="1429706" cy="374230"/>
          </a:xfrm>
          <a:prstGeom prst="rect">
            <a:avLst/>
          </a:prstGeom>
          <a:solidFill>
            <a:schemeClr val="bg2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1 rok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6ADBBC0-F723-6199-BDBF-CCF67F5B5D39}"/>
              </a:ext>
            </a:extLst>
          </p:cNvPr>
          <p:cNvSpPr txBox="1"/>
          <p:nvPr/>
        </p:nvSpPr>
        <p:spPr>
          <a:xfrm>
            <a:off x="10382800" y="1487697"/>
            <a:ext cx="1429706" cy="374230"/>
          </a:xfrm>
          <a:prstGeom prst="rect">
            <a:avLst/>
          </a:prstGeom>
          <a:solidFill>
            <a:schemeClr val="bg2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12 dní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C1299901-1FDA-2F41-5440-29CBC9E91F74}"/>
              </a:ext>
            </a:extLst>
          </p:cNvPr>
          <p:cNvSpPr txBox="1">
            <a:spLocks/>
          </p:cNvSpPr>
          <p:nvPr/>
        </p:nvSpPr>
        <p:spPr>
          <a:xfrm>
            <a:off x="5928051" y="5829486"/>
            <a:ext cx="5884455" cy="3720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Životní cyklus žab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7DEAAD1-E92C-BE51-0540-E8AC7A46900C}"/>
              </a:ext>
            </a:extLst>
          </p:cNvPr>
          <p:cNvSpPr txBox="1"/>
          <p:nvPr/>
        </p:nvSpPr>
        <p:spPr>
          <a:xfrm>
            <a:off x="8148092" y="3253970"/>
            <a:ext cx="1709620" cy="369332"/>
          </a:xfrm>
          <a:prstGeom prst="rect">
            <a:avLst/>
          </a:prstGeom>
          <a:solidFill>
            <a:schemeClr val="bg2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1. zadní nohy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AFD9606-1761-5027-27AA-5592C7469A26}"/>
              </a:ext>
            </a:extLst>
          </p:cNvPr>
          <p:cNvSpPr txBox="1"/>
          <p:nvPr/>
        </p:nvSpPr>
        <p:spPr>
          <a:xfrm>
            <a:off x="10102886" y="5276518"/>
            <a:ext cx="1709620" cy="369332"/>
          </a:xfrm>
          <a:prstGeom prst="rect">
            <a:avLst/>
          </a:prstGeom>
          <a:solidFill>
            <a:schemeClr val="bg2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2. přední nohy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296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D6A2A3-F101-46F7-8B6F-1C699CAFE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B6E6C95-3578-7755-3EBE-436B6B967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89" y="323896"/>
            <a:ext cx="4911393" cy="1042458"/>
          </a:xfrm>
        </p:spPr>
        <p:txBody>
          <a:bodyPr anchor="b">
            <a:normAutofit/>
          </a:bodyPr>
          <a:lstStyle/>
          <a:p>
            <a:r>
              <a:rPr lang="cs-CZ" dirty="0">
                <a:latin typeface="Arial Black" panose="020B0A04020102020204" pitchFamily="34" charset="0"/>
              </a:rPr>
              <a:t>Vývoj </a:t>
            </a:r>
            <a:r>
              <a:rPr lang="cs-CZ" sz="2000" dirty="0">
                <a:solidFill>
                  <a:srgbClr val="FF0000"/>
                </a:solidFill>
                <a:latin typeface="Arial Black" panose="020B0A04020102020204" pitchFamily="34" charset="0"/>
              </a:rPr>
              <a:t>metamorfóza čolka</a:t>
            </a:r>
            <a:endParaRPr lang="cs-CZ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7A8F36-E581-5512-323B-C4ADCACA6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189" y="1494248"/>
            <a:ext cx="5090160" cy="4483858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Vývoj probíhá přes </a:t>
            </a:r>
            <a:r>
              <a:rPr lang="cs-CZ" sz="24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larvu</a:t>
            </a: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která žije ve vodě, přes keříčkovité žábry, </a:t>
            </a:r>
            <a:r>
              <a:rPr lang="cs-CZ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přední nohy </a:t>
            </a: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pak v dospělého jedince;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Čolek – páří se ve vodě, </a:t>
            </a:r>
            <a:b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oplození vnitřní;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Mlok – páří se na souši,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oplození vnitřní, vývoj vejce v těle samice 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 poté snáší larvy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2400" dirty="0"/>
          </a:p>
        </p:txBody>
      </p:sp>
      <p:pic>
        <p:nvPicPr>
          <p:cNvPr id="4" name="Picture 8" descr="Naučná stezka - lesopark LITAVKA">
            <a:extLst>
              <a:ext uri="{FF2B5EF4-FFF2-40B4-BE49-F238E27FC236}">
                <a16:creationId xmlns:a16="http://schemas.microsoft.com/office/drawing/2014/main" id="{A09657F0-4EFF-624A-9AC6-DB62E7FAE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4653" y="616560"/>
            <a:ext cx="5090161" cy="516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29E760E-527D-4053-A309-F2BDE1250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0800"/>
            <a:ext cx="12191999" cy="457198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6">
                  <a:lumMod val="75000"/>
                  <a:alpha val="8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3D448-4ED1-429A-A28C-8316DE7CA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8"/>
            <a:ext cx="8153396" cy="448831"/>
          </a:xfrm>
          <a:prstGeom prst="rect">
            <a:avLst/>
          </a:prstGeom>
          <a:gradFill>
            <a:gsLst>
              <a:gs pos="0">
                <a:schemeClr val="accent5">
                  <a:alpha val="5000"/>
                </a:schemeClr>
              </a:gs>
              <a:gs pos="99000">
                <a:schemeClr val="accent5">
                  <a:alpha val="72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F232C3D9-1753-868C-B2A0-8D382BB79722}"/>
              </a:ext>
            </a:extLst>
          </p:cNvPr>
          <p:cNvSpPr txBox="1">
            <a:spLocks/>
          </p:cNvSpPr>
          <p:nvPr/>
        </p:nvSpPr>
        <p:spPr>
          <a:xfrm>
            <a:off x="5997505" y="5906505"/>
            <a:ext cx="5884455" cy="3720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Životní cyklus čolka</a:t>
            </a:r>
          </a:p>
        </p:txBody>
      </p:sp>
    </p:spTree>
    <p:extLst>
      <p:ext uri="{BB962C8B-B14F-4D97-AF65-F5344CB8AC3E}">
        <p14:creationId xmlns:p14="http://schemas.microsoft.com/office/powerpoint/2010/main" val="2292355595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AnalogousFromLightSeedLeftStep">
      <a:dk1>
        <a:srgbClr val="000000"/>
      </a:dk1>
      <a:lt1>
        <a:srgbClr val="FFFFFF"/>
      </a:lt1>
      <a:dk2>
        <a:srgbClr val="37371F"/>
      </a:dk2>
      <a:lt2>
        <a:srgbClr val="E8E7E2"/>
      </a:lt2>
      <a:accent1>
        <a:srgbClr val="969EC6"/>
      </a:accent1>
      <a:accent2>
        <a:srgbClr val="7FA1BA"/>
      </a:accent2>
      <a:accent3>
        <a:srgbClr val="82ACAC"/>
      </a:accent3>
      <a:accent4>
        <a:srgbClr val="76AD97"/>
      </a:accent4>
      <a:accent5>
        <a:srgbClr val="84AE8B"/>
      </a:accent5>
      <a:accent6>
        <a:srgbClr val="86B078"/>
      </a:accent6>
      <a:hlink>
        <a:srgbClr val="8C8355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3441</TotalTime>
  <Words>810</Words>
  <Application>Microsoft Office PowerPoint</Application>
  <PresentationFormat>Širokoúhlá obrazovka</PresentationFormat>
  <Paragraphs>95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Avenir Next LT Pro</vt:lpstr>
      <vt:lpstr>Wingdings</vt:lpstr>
      <vt:lpstr>GradientRiseVTI</vt:lpstr>
      <vt:lpstr>Obojživelníci</vt:lpstr>
      <vt:lpstr>Přechodná skupina mezi rybou a plazem</vt:lpstr>
      <vt:lpstr>Rozlišujeme obojživelníky ocasaté a bezocasé</vt:lpstr>
      <vt:lpstr>Bioindikátor čistého prostředí</vt:lpstr>
      <vt:lpstr>Význam obojživelníků</vt:lpstr>
      <vt:lpstr>Vnější Stavba těla</vt:lpstr>
      <vt:lpstr>Vnitřní  Stavba těla</vt:lpstr>
      <vt:lpstr>Rozmnožování</vt:lpstr>
      <vt:lpstr>Vývoj metamorfóza čolka</vt:lpstr>
      <vt:lpstr>Příklad Ocasatí obojživelníci</vt:lpstr>
      <vt:lpstr>Žáby - obecně</vt:lpstr>
      <vt:lpstr>Žáby u nás</vt:lpstr>
      <vt:lpstr>Žáby u nás</vt:lpstr>
      <vt:lpstr>Vajíčka žab</vt:lpstr>
      <vt:lpstr>Pralesničky – šípové žáby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Obojživelníci</dc:title>
  <dc:creator>Coufal Petr</dc:creator>
  <cp:lastModifiedBy>Coufal Petr</cp:lastModifiedBy>
  <cp:revision>1</cp:revision>
  <dcterms:created xsi:type="dcterms:W3CDTF">2022-08-14T11:32:20Z</dcterms:created>
  <dcterms:modified xsi:type="dcterms:W3CDTF">2022-11-14T17:53:02Z</dcterms:modified>
</cp:coreProperties>
</file>